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5" r:id="rId4"/>
    <p:sldMasterId id="2147484056" r:id="rId5"/>
  </p:sldMasterIdLst>
  <p:notesMasterIdLst>
    <p:notesMasterId r:id="rId8"/>
  </p:notesMasterIdLst>
  <p:handoutMasterIdLst>
    <p:handoutMasterId r:id="rId9"/>
  </p:handoutMasterIdLst>
  <p:sldIdLst>
    <p:sldId id="392" r:id="rId6"/>
    <p:sldId id="393" r:id="rId7"/>
  </p:sldIdLst>
  <p:sldSz cx="12192000" cy="6858000"/>
  <p:notesSz cx="6858000" cy="9144000"/>
  <p:defaultTextStyle>
    <a:defPPr>
      <a:defRPr lang="en-US"/>
    </a:defPPr>
    <a:lvl1pPr marL="0" algn="l" defTabSz="914330" rtl="0" eaLnBrk="1" latinLnBrk="0" hangingPunct="1">
      <a:defRPr sz="1800" kern="1200">
        <a:solidFill>
          <a:schemeClr val="tx1"/>
        </a:solidFill>
        <a:latin typeface="+mn-lt"/>
        <a:ea typeface="+mn-ea"/>
        <a:cs typeface="+mn-cs"/>
      </a:defRPr>
    </a:lvl1pPr>
    <a:lvl2pPr marL="457165" algn="l" defTabSz="914330" rtl="0" eaLnBrk="1" latinLnBrk="0" hangingPunct="1">
      <a:defRPr sz="1800" kern="1200">
        <a:solidFill>
          <a:schemeClr val="tx1"/>
        </a:solidFill>
        <a:latin typeface="+mn-lt"/>
        <a:ea typeface="+mn-ea"/>
        <a:cs typeface="+mn-cs"/>
      </a:defRPr>
    </a:lvl2pPr>
    <a:lvl3pPr marL="914330" algn="l" defTabSz="914330" rtl="0" eaLnBrk="1" latinLnBrk="0" hangingPunct="1">
      <a:defRPr sz="1800" kern="1200">
        <a:solidFill>
          <a:schemeClr val="tx1"/>
        </a:solidFill>
        <a:latin typeface="+mn-lt"/>
        <a:ea typeface="+mn-ea"/>
        <a:cs typeface="+mn-cs"/>
      </a:defRPr>
    </a:lvl3pPr>
    <a:lvl4pPr marL="1371495" algn="l" defTabSz="914330" rtl="0" eaLnBrk="1" latinLnBrk="0" hangingPunct="1">
      <a:defRPr sz="1800" kern="1200">
        <a:solidFill>
          <a:schemeClr val="tx1"/>
        </a:solidFill>
        <a:latin typeface="+mn-lt"/>
        <a:ea typeface="+mn-ea"/>
        <a:cs typeface="+mn-cs"/>
      </a:defRPr>
    </a:lvl4pPr>
    <a:lvl5pPr marL="1828660" algn="l" defTabSz="914330" rtl="0" eaLnBrk="1" latinLnBrk="0" hangingPunct="1">
      <a:defRPr sz="1800" kern="1200">
        <a:solidFill>
          <a:schemeClr val="tx1"/>
        </a:solidFill>
        <a:latin typeface="+mn-lt"/>
        <a:ea typeface="+mn-ea"/>
        <a:cs typeface="+mn-cs"/>
      </a:defRPr>
    </a:lvl5pPr>
    <a:lvl6pPr marL="2285825" algn="l" defTabSz="914330" rtl="0" eaLnBrk="1" latinLnBrk="0" hangingPunct="1">
      <a:defRPr sz="1800" kern="1200">
        <a:solidFill>
          <a:schemeClr val="tx1"/>
        </a:solidFill>
        <a:latin typeface="+mn-lt"/>
        <a:ea typeface="+mn-ea"/>
        <a:cs typeface="+mn-cs"/>
      </a:defRPr>
    </a:lvl6pPr>
    <a:lvl7pPr marL="2742990" algn="l" defTabSz="914330" rtl="0" eaLnBrk="1" latinLnBrk="0" hangingPunct="1">
      <a:defRPr sz="1800" kern="1200">
        <a:solidFill>
          <a:schemeClr val="tx1"/>
        </a:solidFill>
        <a:latin typeface="+mn-lt"/>
        <a:ea typeface="+mn-ea"/>
        <a:cs typeface="+mn-cs"/>
      </a:defRPr>
    </a:lvl7pPr>
    <a:lvl8pPr marL="3200155" algn="l" defTabSz="914330" rtl="0" eaLnBrk="1" latinLnBrk="0" hangingPunct="1">
      <a:defRPr sz="1800" kern="1200">
        <a:solidFill>
          <a:schemeClr val="tx1"/>
        </a:solidFill>
        <a:latin typeface="+mn-lt"/>
        <a:ea typeface="+mn-ea"/>
        <a:cs typeface="+mn-cs"/>
      </a:defRPr>
    </a:lvl8pPr>
    <a:lvl9pPr marL="3657320" algn="l" defTabSz="91433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lance" id="{705054ED-DB56-FA4C-BB16-D35BDEFFF4C1}">
          <p14:sldIdLst>
            <p14:sldId id="392"/>
            <p14:sldId id="393"/>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DF6752"/>
    <a:srgbClr val="9DBB1D"/>
    <a:srgbClr val="5E969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8" autoAdjust="0"/>
    <p:restoredTop sz="93651" autoAdjust="0"/>
  </p:normalViewPr>
  <p:slideViewPr>
    <p:cSldViewPr snapToGrid="0" snapToObjects="1">
      <p:cViewPr varScale="1">
        <p:scale>
          <a:sx n="123" d="100"/>
          <a:sy n="123" d="100"/>
        </p:scale>
        <p:origin x="134" y="101"/>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snapToObjects="1" showGuides="1">
      <p:cViewPr varScale="1">
        <p:scale>
          <a:sx n="96" d="100"/>
          <a:sy n="96" d="100"/>
        </p:scale>
        <p:origin x="364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740EBAF-D955-C443-AB02-2BCBC7797572}" type="datetimeFigureOut">
              <a:rPr lang="en-US" smtClean="0"/>
              <a:t>2/27/2019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9E1DC8B-0A09-DC4E-ABCE-FAAA12F0302B}" type="slidenum">
              <a:rPr lang="en-US" smtClean="0"/>
              <a:t>‹nr.›</a:t>
            </a:fld>
            <a:endParaRPr lang="en-US"/>
          </a:p>
        </p:txBody>
      </p:sp>
    </p:spTree>
    <p:extLst>
      <p:ext uri="{BB962C8B-B14F-4D97-AF65-F5344CB8AC3E}">
        <p14:creationId xmlns:p14="http://schemas.microsoft.com/office/powerpoint/2010/main" val="20685749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7A641A-FC50-3840-A830-42D90553FE8C}" type="datetimeFigureOut">
              <a:rPr lang="en-US" smtClean="0"/>
              <a:t>2/27/2019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96355-3DDC-9949-861F-AD0908BFCC23}" type="slidenum">
              <a:rPr lang="en-US" smtClean="0"/>
              <a:t>‹nr.›</a:t>
            </a:fld>
            <a:endParaRPr lang="en-US"/>
          </a:p>
        </p:txBody>
      </p:sp>
    </p:spTree>
    <p:extLst>
      <p:ext uri="{BB962C8B-B14F-4D97-AF65-F5344CB8AC3E}">
        <p14:creationId xmlns:p14="http://schemas.microsoft.com/office/powerpoint/2010/main" val="209977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design.aau.dk/skabeloner/powerpoint" TargetMode="External"/><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rugerguide">
    <p:spTree>
      <p:nvGrpSpPr>
        <p:cNvPr id="1" name=""/>
        <p:cNvGrpSpPr/>
        <p:nvPr/>
      </p:nvGrpSpPr>
      <p:grpSpPr>
        <a:xfrm>
          <a:off x="0" y="0"/>
          <a:ext cx="0" cy="0"/>
          <a:chOff x="0" y="0"/>
          <a:chExt cx="0" cy="0"/>
        </a:xfrm>
      </p:grpSpPr>
      <p:sp>
        <p:nvSpPr>
          <p:cNvPr id="2" name="Rektangel 1"/>
          <p:cNvSpPr/>
          <p:nvPr userDrawn="1"/>
        </p:nvSpPr>
        <p:spPr>
          <a:xfrm>
            <a:off x="505731" y="1155050"/>
            <a:ext cx="8091261" cy="369332"/>
          </a:xfrm>
          <a:prstGeom prst="rect">
            <a:avLst/>
          </a:prstGeom>
        </p:spPr>
        <p:txBody>
          <a:bodyPr wrap="square">
            <a:spAutoFit/>
          </a:bodyPr>
          <a:lstStyle/>
          <a:p>
            <a:r>
              <a:rPr lang="en-US" dirty="0" smtClean="0">
                <a:solidFill>
                  <a:srgbClr val="DF6752"/>
                </a:solidFill>
              </a:rPr>
              <a:t>- SLET DETTE SLIDE, FØR DU FÆRDIGGØR PRÆSENTATIONEN</a:t>
            </a:r>
            <a:endParaRPr lang="da-DK" dirty="0">
              <a:solidFill>
                <a:srgbClr val="DF6752"/>
              </a:solidFill>
            </a:endParaRPr>
          </a:p>
        </p:txBody>
      </p:sp>
      <p:sp>
        <p:nvSpPr>
          <p:cNvPr id="5" name="Text Box 48"/>
          <p:cNvSpPr txBox="1">
            <a:spLocks noChangeArrowheads="1"/>
          </p:cNvSpPr>
          <p:nvPr userDrawn="1"/>
        </p:nvSpPr>
        <p:spPr bwMode="auto">
          <a:xfrm>
            <a:off x="587375" y="1960595"/>
            <a:ext cx="2327618" cy="3208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100000"/>
              </a:lnSpc>
              <a:spcAft>
                <a:spcPts val="600"/>
              </a:spcAft>
              <a:defRPr/>
            </a:pPr>
            <a:r>
              <a:rPr lang="da-DK" sz="1000" b="1" spc="300" noProof="1" smtClean="0">
                <a:solidFill>
                  <a:schemeClr val="tx1"/>
                </a:solidFill>
                <a:latin typeface="+mn-lt"/>
                <a:cs typeface="Arial" panose="020B0604020202020204" pitchFamily="34" charset="0"/>
              </a:rPr>
              <a:t>AAU-SKABELONER TIL POWERPOINT</a:t>
            </a:r>
            <a:r>
              <a:rPr lang="da-DK" sz="1000" b="1" noProof="1" smtClean="0">
                <a:solidFill>
                  <a:schemeClr val="tx1"/>
                </a:solidFill>
                <a:latin typeface="+mn-lt"/>
                <a:cs typeface="Arial" panose="020B0604020202020204" pitchFamily="34" charset="0"/>
              </a:rPr>
              <a:t/>
            </a:r>
            <a:br>
              <a:rPr lang="da-DK" sz="1000" b="1" noProof="1" smtClean="0">
                <a:solidFill>
                  <a:schemeClr val="tx1"/>
                </a:solidFill>
                <a:latin typeface="+mn-lt"/>
                <a:cs typeface="Arial" panose="020B0604020202020204" pitchFamily="34" charset="0"/>
              </a:rPr>
            </a:br>
            <a:r>
              <a:rPr lang="da-DK" sz="1000" b="1" noProof="1" smtClean="0">
                <a:solidFill>
                  <a:schemeClr val="tx1"/>
                </a:solidFill>
                <a:latin typeface="+mn-lt"/>
                <a:cs typeface="Arial" panose="020B0604020202020204" pitchFamily="34" charset="0"/>
              </a:rPr>
              <a:t/>
            </a:r>
            <a:br>
              <a:rPr lang="da-DK" sz="1000" b="1" noProof="1" smtClean="0">
                <a:solidFill>
                  <a:schemeClr val="tx1"/>
                </a:solidFill>
                <a:latin typeface="+mn-lt"/>
                <a:cs typeface="Arial" panose="020B0604020202020204" pitchFamily="34" charset="0"/>
              </a:rPr>
            </a:br>
            <a:r>
              <a:rPr lang="da-DK" sz="900" b="0" dirty="0" smtClean="0">
                <a:effectLst/>
                <a:latin typeface="+mn-lt"/>
                <a:ea typeface="Calibri" panose="020F0502020204030204" pitchFamily="34" charset="0"/>
                <a:cs typeface="Times New Roman" panose="02020603050405020304" pitchFamily="18" charset="0"/>
              </a:rPr>
              <a:t>Når du åbner PowerPoint på din pc, kan du vælge</a:t>
            </a:r>
            <a:r>
              <a:rPr lang="da-DK" sz="900" b="0" baseline="0" dirty="0" smtClean="0">
                <a:effectLst/>
                <a:latin typeface="+mn-lt"/>
                <a:ea typeface="Calibri" panose="020F0502020204030204" pitchFamily="34" charset="0"/>
                <a:cs typeface="Times New Roman" panose="02020603050405020304" pitchFamily="18" charset="0"/>
              </a:rPr>
              <a:t> mellem to </a:t>
            </a:r>
            <a:r>
              <a:rPr lang="da-DK" sz="900" b="0" dirty="0" smtClean="0">
                <a:effectLst/>
                <a:latin typeface="+mn-lt"/>
                <a:ea typeface="Calibri" panose="020F0502020204030204" pitchFamily="34" charset="0"/>
                <a:cs typeface="Times New Roman" panose="02020603050405020304" pitchFamily="18" charset="0"/>
              </a:rPr>
              <a:t>skabeloner i 16:9-format med</a:t>
            </a:r>
            <a:r>
              <a:rPr lang="da-DK" sz="900" b="0" baseline="0" dirty="0" smtClean="0">
                <a:effectLst/>
                <a:latin typeface="+mn-lt"/>
                <a:ea typeface="Calibri" panose="020F0502020204030204" pitchFamily="34" charset="0"/>
                <a:cs typeface="Times New Roman" panose="02020603050405020304" pitchFamily="18" charset="0"/>
              </a:rPr>
              <a:t> enten det danske eller engelske AAU-logo.</a:t>
            </a:r>
            <a:endParaRPr lang="da-DK" sz="900" b="0" dirty="0" smtClean="0">
              <a:effectLst/>
              <a:latin typeface="+mn-lt"/>
              <a:ea typeface="Calibri" panose="020F0502020204030204" pitchFamily="34" charset="0"/>
              <a:cs typeface="Times New Roman" panose="02020603050405020304" pitchFamily="18" charset="0"/>
            </a:endParaRPr>
          </a:p>
          <a:p>
            <a:pPr>
              <a:lnSpc>
                <a:spcPct val="100000"/>
              </a:lnSpc>
              <a:spcAft>
                <a:spcPts val="1000"/>
              </a:spcAft>
            </a:pPr>
            <a:r>
              <a:rPr lang="da-DK" sz="900" b="0" dirty="0" smtClean="0">
                <a:effectLst/>
                <a:latin typeface="+mn-lt"/>
                <a:ea typeface="Calibri" panose="020F0502020204030204" pitchFamily="34" charset="0"/>
                <a:cs typeface="Times New Roman" panose="02020603050405020304" pitchFamily="18" charset="0"/>
              </a:rPr>
              <a:t>Det</a:t>
            </a:r>
            <a:r>
              <a:rPr lang="da-DK" sz="900" b="0" baseline="0" dirty="0" smtClean="0">
                <a:effectLst/>
                <a:latin typeface="+mn-lt"/>
                <a:ea typeface="Calibri" panose="020F0502020204030204" pitchFamily="34" charset="0"/>
                <a:cs typeface="Times New Roman" panose="02020603050405020304" pitchFamily="18" charset="0"/>
              </a:rPr>
              <a:t> er også muligt at hente PowerPoint-skabelonerne på: </a:t>
            </a:r>
            <a:r>
              <a:rPr lang="da-DK" sz="900" b="0" baseline="0" dirty="0" smtClean="0">
                <a:effectLst/>
                <a:latin typeface="+mn-lt"/>
                <a:ea typeface="Calibri" panose="020F0502020204030204" pitchFamily="34" charset="0"/>
                <a:cs typeface="Times New Roman" panose="02020603050405020304" pitchFamily="18" charset="0"/>
                <a:hlinkClick r:id="rId2"/>
              </a:rPr>
              <a:t>www.design.aau.dk/skabeloner/</a:t>
            </a:r>
            <a:r>
              <a:rPr lang="da-DK" sz="900" b="0" baseline="0" dirty="0" err="1" smtClean="0">
                <a:effectLst/>
                <a:latin typeface="+mn-lt"/>
                <a:ea typeface="Calibri" panose="020F0502020204030204" pitchFamily="34" charset="0"/>
                <a:cs typeface="Times New Roman" panose="02020603050405020304" pitchFamily="18" charset="0"/>
                <a:hlinkClick r:id="rId2"/>
              </a:rPr>
              <a:t>powerpoint</a:t>
            </a:r>
            <a:r>
              <a:rPr lang="da-DK" sz="900" b="0" baseline="0" dirty="0" smtClean="0">
                <a:effectLst/>
                <a:latin typeface="+mn-lt"/>
                <a:ea typeface="Calibri" panose="020F0502020204030204" pitchFamily="34" charset="0"/>
                <a:cs typeface="Times New Roman" panose="02020603050405020304" pitchFamily="18" charset="0"/>
              </a:rPr>
              <a:t>. Her kan du også hente den generelle AAU PowerPoint til inspiration. Denne vil løbende blive opdateret med de nyeste tal og informationer. Du kan her slette de slides du ikke vil bruge. </a:t>
            </a:r>
          </a:p>
          <a:p>
            <a:pPr marL="0" marR="0" lvl="0" indent="0" algn="l" defTabSz="914330" rtl="0" eaLnBrk="0" fontAlgn="auto" latinLnBrk="0" hangingPunct="0">
              <a:lnSpc>
                <a:spcPct val="100000"/>
              </a:lnSpc>
              <a:spcBef>
                <a:spcPts val="0"/>
              </a:spcBef>
              <a:spcAft>
                <a:spcPts val="1000"/>
              </a:spcAft>
              <a:buClrTx/>
              <a:buSzTx/>
              <a:buFontTx/>
              <a:buNone/>
              <a:tabLst/>
              <a:defRPr/>
            </a:pPr>
            <a:r>
              <a:rPr lang="da-DK" sz="1000" b="1" kern="1200" spc="300" noProof="1" smtClean="0">
                <a:solidFill>
                  <a:schemeClr val="tx1"/>
                </a:solidFill>
                <a:latin typeface="Arial" charset="0"/>
                <a:ea typeface="+mn-ea"/>
                <a:cs typeface="Arial" panose="020B0604020202020204" pitchFamily="34" charset="0"/>
              </a:rPr>
              <a:t>SKRIFT</a:t>
            </a:r>
            <a:br>
              <a:rPr lang="da-DK" sz="1000" b="1" kern="1200" spc="300" noProof="1" smtClean="0">
                <a:solidFill>
                  <a:schemeClr val="tx1"/>
                </a:solidFill>
                <a:latin typeface="Arial" charset="0"/>
                <a:ea typeface="+mn-ea"/>
                <a:cs typeface="Arial" panose="020B0604020202020204" pitchFamily="34" charset="0"/>
              </a:rPr>
            </a:br>
            <a:r>
              <a:rPr lang="da-DK" sz="1050" b="1" kern="1200" noProof="1" smtClean="0">
                <a:solidFill>
                  <a:schemeClr val="tx1"/>
                </a:solidFill>
                <a:latin typeface="Arial" charset="0"/>
                <a:ea typeface="+mn-ea"/>
                <a:cs typeface="Arial" panose="020B0604020202020204" pitchFamily="34" charset="0"/>
              </a:rPr>
              <a:t/>
            </a:r>
            <a:br>
              <a:rPr lang="da-DK" sz="1050" b="1" kern="1200" noProof="1" smtClean="0">
                <a:solidFill>
                  <a:schemeClr val="tx1"/>
                </a:solidFill>
                <a:latin typeface="Arial" charset="0"/>
                <a:ea typeface="+mn-ea"/>
                <a:cs typeface="Arial" panose="020B0604020202020204" pitchFamily="34" charset="0"/>
              </a:rPr>
            </a:br>
            <a:r>
              <a:rPr lang="da-DK" altLang="da-DK" sz="900" b="0" kern="1200" noProof="1" smtClean="0">
                <a:solidFill>
                  <a:schemeClr val="tx1"/>
                </a:solidFill>
                <a:latin typeface="Arial" charset="0"/>
                <a:ea typeface="+mn-ea"/>
                <a:cs typeface="Arial" panose="020B0604020202020204" pitchFamily="34" charset="0"/>
              </a:rPr>
              <a:t>AAU anvender vores</a:t>
            </a:r>
            <a:r>
              <a:rPr lang="da-DK" altLang="da-DK" sz="900" b="0" kern="1200" baseline="0" noProof="1" smtClean="0">
                <a:solidFill>
                  <a:schemeClr val="tx1"/>
                </a:solidFill>
                <a:latin typeface="Arial" charset="0"/>
                <a:ea typeface="+mn-ea"/>
                <a:cs typeface="Arial" panose="020B0604020202020204" pitchFamily="34" charset="0"/>
              </a:rPr>
              <a:t> sekundære </a:t>
            </a:r>
            <a:r>
              <a:rPr lang="da-DK" altLang="da-DK" sz="900" b="0" kern="1200" noProof="1" smtClean="0">
                <a:solidFill>
                  <a:schemeClr val="tx1"/>
                </a:solidFill>
                <a:latin typeface="Arial" charset="0"/>
                <a:ea typeface="+mn-ea"/>
                <a:cs typeface="Arial" panose="020B0604020202020204" pitchFamily="34" charset="0"/>
              </a:rPr>
              <a:t>skrifttype Arial i PowerPoint-præsentationer.</a:t>
            </a:r>
          </a:p>
          <a:p>
            <a:pPr>
              <a:lnSpc>
                <a:spcPct val="115000"/>
              </a:lnSpc>
              <a:spcAft>
                <a:spcPts val="1000"/>
              </a:spcAft>
            </a:pPr>
            <a:endParaRPr lang="da-DK" sz="900" b="0" dirty="0" smtClean="0">
              <a:effectLst/>
              <a:latin typeface="+mn-lt"/>
              <a:ea typeface="Calibri" panose="020F0502020204030204" pitchFamily="34" charset="0"/>
              <a:cs typeface="Times New Roman" panose="02020603050405020304" pitchFamily="18" charset="0"/>
            </a:endParaRPr>
          </a:p>
        </p:txBody>
      </p:sp>
      <p:sp>
        <p:nvSpPr>
          <p:cNvPr id="12" name="Text Box 48"/>
          <p:cNvSpPr txBox="1">
            <a:spLocks noChangeArrowheads="1"/>
          </p:cNvSpPr>
          <p:nvPr userDrawn="1"/>
        </p:nvSpPr>
        <p:spPr bwMode="auto">
          <a:xfrm>
            <a:off x="6269374" y="1960595"/>
            <a:ext cx="2327618" cy="3821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defRPr/>
            </a:pPr>
            <a:r>
              <a:rPr lang="da-DK" sz="1000" b="1" kern="1200" spc="300" noProof="1" smtClean="0">
                <a:solidFill>
                  <a:schemeClr val="tx1"/>
                </a:solidFill>
                <a:latin typeface="+mn-lt"/>
                <a:ea typeface="+mn-ea"/>
                <a:cs typeface="Arial" panose="020B0604020202020204" pitchFamily="34" charset="0"/>
              </a:rPr>
              <a:t>SKABELONENS FARVER</a:t>
            </a:r>
          </a:p>
          <a:p>
            <a:pPr eaLnBrk="1" hangingPunct="1">
              <a:lnSpc>
                <a:spcPct val="90000"/>
              </a:lnSpc>
              <a:spcAft>
                <a:spcPts val="600"/>
              </a:spcAft>
              <a:defRPr/>
            </a:pPr>
            <a:r>
              <a:rPr lang="da-DK" sz="1100" b="1" kern="1200" noProof="1" smtClean="0">
                <a:solidFill>
                  <a:schemeClr val="tx1"/>
                </a:solidFill>
                <a:latin typeface="Arial" charset="0"/>
                <a:ea typeface="+mn-ea"/>
                <a:cs typeface="Arial" panose="020B0604020202020204" pitchFamily="34" charset="0"/>
              </a:rPr>
              <a:t/>
            </a:r>
            <a:br>
              <a:rPr lang="da-DK" sz="1100" b="1" kern="1200" noProof="1" smtClean="0">
                <a:solidFill>
                  <a:schemeClr val="tx1"/>
                </a:solidFill>
                <a:latin typeface="Arial" charset="0"/>
                <a:ea typeface="+mn-ea"/>
                <a:cs typeface="Arial" panose="020B0604020202020204" pitchFamily="34" charset="0"/>
              </a:rPr>
            </a:br>
            <a:r>
              <a:rPr lang="da-DK" sz="900" b="0" kern="1200" noProof="1" smtClean="0">
                <a:solidFill>
                  <a:schemeClr val="tx1"/>
                </a:solidFill>
                <a:latin typeface="Arial" charset="0"/>
                <a:ea typeface="+mn-ea"/>
                <a:cs typeface="Arial" panose="020B0604020202020204" pitchFamily="34" charset="0"/>
              </a:rPr>
              <a:t>Du kan vælge mellem en række farver til baggrunde og grafer.</a:t>
            </a:r>
          </a:p>
          <a:p>
            <a:pPr eaLnBrk="1" hangingPunct="1">
              <a:lnSpc>
                <a:spcPct val="90000"/>
              </a:lnSpc>
              <a:spcAft>
                <a:spcPts val="600"/>
              </a:spcAft>
              <a:defRPr/>
            </a:pPr>
            <a:r>
              <a:rPr lang="da-DK" sz="900" b="0" kern="1200" noProof="1" smtClean="0">
                <a:solidFill>
                  <a:schemeClr val="tx1"/>
                </a:solidFill>
                <a:latin typeface="Arial" charset="0"/>
                <a:ea typeface="+mn-ea"/>
                <a:cs typeface="Arial" panose="020B0604020202020204" pitchFamily="34" charset="0"/>
              </a:rPr>
              <a:t>Højreklik på den flade, du vil skifte farve på, og derefter malerbøtte-ikonet (Fyldfarve til figur)</a:t>
            </a:r>
          </a:p>
          <a:p>
            <a:pPr eaLnBrk="1" hangingPunct="1">
              <a:lnSpc>
                <a:spcPct val="90000"/>
              </a:lnSpc>
              <a:spcAft>
                <a:spcPts val="600"/>
              </a:spcAft>
              <a:defRPr/>
            </a:pPr>
            <a:endParaRPr lang="da-DK" sz="1000" b="1" spc="300" noProof="1" smtClean="0">
              <a:solidFill>
                <a:schemeClr val="tx1"/>
              </a:solidFill>
              <a:latin typeface="+mn-lt"/>
              <a:cs typeface="Arial" panose="020B0604020202020204" pitchFamily="34" charset="0"/>
            </a:endParaRPr>
          </a:p>
          <a:p>
            <a:pPr eaLnBrk="1" hangingPunct="1">
              <a:lnSpc>
                <a:spcPct val="90000"/>
              </a:lnSpc>
              <a:spcAft>
                <a:spcPts val="600"/>
              </a:spcAft>
              <a:defRPr/>
            </a:pPr>
            <a:r>
              <a:rPr lang="da-DK" sz="1000" b="1" spc="300" noProof="1" smtClean="0">
                <a:solidFill>
                  <a:schemeClr val="tx1"/>
                </a:solidFill>
                <a:latin typeface="+mn-lt"/>
                <a:cs typeface="Arial" panose="020B0604020202020204" pitchFamily="34" charset="0"/>
              </a:rPr>
              <a:t>BILLEDSTØRRELSER</a:t>
            </a:r>
          </a:p>
          <a:p>
            <a:pPr eaLnBrk="1" hangingPunct="1">
              <a:lnSpc>
                <a:spcPct val="90000"/>
              </a:lnSpc>
              <a:spcAft>
                <a:spcPts val="600"/>
              </a:spcAft>
              <a:defRPr/>
            </a:pPr>
            <a:r>
              <a:rPr lang="da-DK" sz="1000" b="1" noProof="1">
                <a:solidFill>
                  <a:schemeClr val="tx1"/>
                </a:solidFill>
                <a:latin typeface="+mj-lt"/>
                <a:cs typeface="Arial" panose="020B0604020202020204" pitchFamily="34" charset="0"/>
              </a:rPr>
              <a:t/>
            </a:r>
            <a:br>
              <a:rPr lang="da-DK" sz="1000" b="1" noProof="1">
                <a:solidFill>
                  <a:schemeClr val="tx1"/>
                </a:solidFill>
                <a:latin typeface="+mj-lt"/>
                <a:cs typeface="Arial" panose="020B0604020202020204" pitchFamily="34" charset="0"/>
              </a:rPr>
            </a:br>
            <a:r>
              <a:rPr lang="da-DK" sz="900" b="0" noProof="1" smtClean="0">
                <a:solidFill>
                  <a:schemeClr val="tx1"/>
                </a:solidFill>
                <a:latin typeface="+mn-lt"/>
                <a:cs typeface="Arial" panose="020B0604020202020204" pitchFamily="34" charset="0"/>
              </a:rPr>
              <a:t>Sørg</a:t>
            </a:r>
            <a:r>
              <a:rPr lang="da-DK" sz="900" b="0" baseline="0" noProof="1" smtClean="0">
                <a:solidFill>
                  <a:schemeClr val="tx1"/>
                </a:solidFill>
                <a:latin typeface="+mn-lt"/>
                <a:cs typeface="Arial" panose="020B0604020202020204" pitchFamily="34" charset="0"/>
              </a:rPr>
              <a:t> for at bruge højkvalitetsbilleder i de forskellige layouts. Undgå at skulle skalerer små billeder op, da dette vil gøre dem pixileret og se uprofessionelt ud. </a:t>
            </a:r>
          </a:p>
          <a:p>
            <a:pPr eaLnBrk="1" hangingPunct="1">
              <a:lnSpc>
                <a:spcPct val="90000"/>
              </a:lnSpc>
              <a:spcAft>
                <a:spcPts val="600"/>
              </a:spcAft>
              <a:defRPr/>
            </a:pPr>
            <a:r>
              <a:rPr lang="da-DK" sz="900" b="0" baseline="0" noProof="1" smtClean="0">
                <a:solidFill>
                  <a:schemeClr val="tx1"/>
                </a:solidFill>
                <a:latin typeface="+mn-lt"/>
                <a:cs typeface="Arial" panose="020B0604020202020204" pitchFamily="34" charset="0"/>
              </a:rPr>
              <a:t>Via Skyfish vil i kunne søge og downloade højkvalitetsbilleder fra AAU. </a:t>
            </a:r>
          </a:p>
          <a:p>
            <a:pPr eaLnBrk="1" hangingPunct="1">
              <a:lnSpc>
                <a:spcPct val="90000"/>
              </a:lnSpc>
              <a:spcAft>
                <a:spcPts val="600"/>
              </a:spcAft>
              <a:defRPr/>
            </a:pPr>
            <a:r>
              <a:rPr lang="da-DK" sz="900" b="0" baseline="0" noProof="1" smtClean="0">
                <a:solidFill>
                  <a:schemeClr val="tx1"/>
                </a:solidFill>
                <a:latin typeface="+mn-lt"/>
                <a:cs typeface="Arial" panose="020B0604020202020204" pitchFamily="34" charset="0"/>
              </a:rPr>
              <a:t>Mange højkvalitetsbilleder giver selvfølgelig en stor filstørrelse på PowerPointen. Hvis dette bliver et problem, kan det løses når i gemmer præsentationen under: </a:t>
            </a:r>
            <a:br>
              <a:rPr lang="da-DK" sz="900" b="0" baseline="0" noProof="1" smtClean="0">
                <a:solidFill>
                  <a:schemeClr val="tx1"/>
                </a:solidFill>
                <a:latin typeface="+mn-lt"/>
                <a:cs typeface="Arial" panose="020B0604020202020204" pitchFamily="34" charset="0"/>
              </a:rPr>
            </a:br>
            <a:r>
              <a:rPr lang="da-DK" sz="900" b="1" baseline="0" noProof="1" smtClean="0">
                <a:solidFill>
                  <a:schemeClr val="tx1"/>
                </a:solidFill>
                <a:latin typeface="+mn-lt"/>
                <a:cs typeface="Arial" panose="020B0604020202020204" pitchFamily="34" charset="0"/>
              </a:rPr>
              <a:t>Gem som  - Gennemse - Komprimeringsindstillinger. </a:t>
            </a:r>
            <a:r>
              <a:rPr lang="da-DK" sz="900" b="0" baseline="0" noProof="1" smtClean="0">
                <a:solidFill>
                  <a:schemeClr val="tx1"/>
                </a:solidFill>
                <a:latin typeface="+mn-lt"/>
                <a:cs typeface="Arial" panose="020B0604020202020204" pitchFamily="34" charset="0"/>
              </a:rPr>
              <a:t>Sørg dog for ikke at gemme under 150 ppi. </a:t>
            </a:r>
          </a:p>
        </p:txBody>
      </p:sp>
      <p:sp>
        <p:nvSpPr>
          <p:cNvPr id="13" name="Text Box 48"/>
          <p:cNvSpPr txBox="1">
            <a:spLocks noChangeArrowheads="1"/>
          </p:cNvSpPr>
          <p:nvPr userDrawn="1"/>
        </p:nvSpPr>
        <p:spPr bwMode="auto">
          <a:xfrm>
            <a:off x="9116078" y="1959811"/>
            <a:ext cx="2285301" cy="3565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defRPr/>
            </a:pPr>
            <a:r>
              <a:rPr lang="da-DK" sz="1000" b="1" kern="1200" spc="300" noProof="1" smtClean="0">
                <a:solidFill>
                  <a:schemeClr val="tx1"/>
                </a:solidFill>
                <a:latin typeface="Arial" charset="0"/>
                <a:ea typeface="+mn-ea"/>
                <a:cs typeface="Arial" panose="020B0604020202020204" pitchFamily="34" charset="0"/>
              </a:rPr>
              <a:t>INDSÆT BILLEDE</a:t>
            </a:r>
          </a:p>
          <a:p>
            <a:pPr eaLnBrk="1" hangingPunct="1">
              <a:lnSpc>
                <a:spcPct val="90000"/>
              </a:lnSpc>
              <a:spcAft>
                <a:spcPts val="600"/>
              </a:spcAft>
              <a:defRPr/>
            </a:pPr>
            <a:r>
              <a:rPr lang="da-DK" sz="1100" b="1" kern="1200" noProof="1" smtClean="0">
                <a:solidFill>
                  <a:schemeClr val="tx1"/>
                </a:solidFill>
                <a:latin typeface="Arial" charset="0"/>
                <a:ea typeface="+mn-ea"/>
                <a:cs typeface="Arial" panose="020B0604020202020204" pitchFamily="34" charset="0"/>
              </a:rPr>
              <a:t/>
            </a:r>
            <a:br>
              <a:rPr lang="da-DK" sz="1100" b="1" kern="1200" noProof="1" smtClean="0">
                <a:solidFill>
                  <a:schemeClr val="tx1"/>
                </a:solidFill>
                <a:latin typeface="Arial" charset="0"/>
                <a:ea typeface="+mn-ea"/>
                <a:cs typeface="Arial" panose="020B0604020202020204" pitchFamily="34" charset="0"/>
              </a:rPr>
            </a:br>
            <a:r>
              <a:rPr lang="da-DK" sz="900" b="0" kern="1200" noProof="1" smtClean="0">
                <a:solidFill>
                  <a:schemeClr val="tx1"/>
                </a:solidFill>
                <a:latin typeface="Arial" charset="0"/>
                <a:ea typeface="+mn-ea"/>
                <a:cs typeface="Arial" panose="020B0604020202020204" pitchFamily="34" charset="0"/>
              </a:rPr>
              <a:t>På layouts med billedholder: Klik på ikon og vælg </a:t>
            </a:r>
            <a:r>
              <a:rPr lang="da-DK" sz="900" b="1" kern="1200" noProof="1" smtClean="0">
                <a:solidFill>
                  <a:schemeClr val="tx1"/>
                </a:solidFill>
                <a:latin typeface="Arial" charset="0"/>
                <a:ea typeface="+mn-ea"/>
                <a:cs typeface="Arial" panose="020B0604020202020204" pitchFamily="34" charset="0"/>
              </a:rPr>
              <a:t>Indsæt</a:t>
            </a:r>
          </a:p>
          <a:p>
            <a:pPr eaLnBrk="1" hangingPunct="1">
              <a:lnSpc>
                <a:spcPct val="90000"/>
              </a:lnSpc>
              <a:spcAft>
                <a:spcPts val="600"/>
              </a:spcAft>
              <a:defRPr/>
            </a:pPr>
            <a:r>
              <a:rPr lang="da-DK" sz="900" b="0" kern="1200" noProof="1" smtClean="0">
                <a:solidFill>
                  <a:schemeClr val="tx1"/>
                </a:solidFill>
                <a:latin typeface="Arial" charset="0"/>
                <a:ea typeface="+mn-ea"/>
                <a:cs typeface="Arial" panose="020B0604020202020204" pitchFamily="34" charset="0"/>
              </a:rPr>
              <a:t>Teksten ”Klik her, hvis du vil udskifte billedet” bliver ikke vist i din præsentation.  </a:t>
            </a:r>
          </a:p>
          <a:p>
            <a:pPr eaLnBrk="1" hangingPunct="1">
              <a:lnSpc>
                <a:spcPct val="90000"/>
              </a:lnSpc>
              <a:spcAft>
                <a:spcPts val="600"/>
              </a:spcAft>
              <a:defRPr/>
            </a:pPr>
            <a:endParaRPr lang="da-DK" sz="1000" b="1" noProof="1" smtClean="0">
              <a:solidFill>
                <a:schemeClr val="tx1"/>
              </a:solidFill>
              <a:latin typeface="+mj-lt"/>
              <a:cs typeface="Arial" panose="020B0604020202020204" pitchFamily="34" charset="0"/>
            </a:endParaRPr>
          </a:p>
          <a:p>
            <a:pPr eaLnBrk="1" hangingPunct="1">
              <a:lnSpc>
                <a:spcPct val="90000"/>
              </a:lnSpc>
              <a:spcAft>
                <a:spcPts val="600"/>
              </a:spcAft>
              <a:defRPr/>
            </a:pPr>
            <a:r>
              <a:rPr lang="da-DK" sz="1000" b="1" spc="300" noProof="1" smtClean="0">
                <a:solidFill>
                  <a:schemeClr val="tx1"/>
                </a:solidFill>
                <a:latin typeface="+mn-lt"/>
                <a:cs typeface="Arial" panose="020B0604020202020204" pitchFamily="34" charset="0"/>
              </a:rPr>
              <a:t>BESKÆR BILLEDE</a:t>
            </a:r>
          </a:p>
          <a:p>
            <a:pPr eaLnBrk="1" hangingPunct="1">
              <a:lnSpc>
                <a:spcPct val="90000"/>
              </a:lnSpc>
              <a:spcAft>
                <a:spcPts val="600"/>
              </a:spcAft>
              <a:defRPr/>
            </a:pPr>
            <a:r>
              <a:rPr lang="da-DK" sz="1000" b="1" noProof="1">
                <a:solidFill>
                  <a:schemeClr val="tx1"/>
                </a:solidFill>
                <a:latin typeface="+mj-lt"/>
                <a:cs typeface="Arial" panose="020B0604020202020204" pitchFamily="34" charset="0"/>
              </a:rPr>
              <a:t/>
            </a:r>
            <a:br>
              <a:rPr lang="da-DK" sz="1000" b="1" noProof="1">
                <a:solidFill>
                  <a:schemeClr val="tx1"/>
                </a:solidFill>
                <a:latin typeface="+mj-lt"/>
                <a:cs typeface="Arial" panose="020B0604020202020204" pitchFamily="34" charset="0"/>
              </a:rPr>
            </a:br>
            <a:r>
              <a:rPr lang="da-DK" sz="900" b="1" kern="1200" noProof="1" smtClean="0">
                <a:solidFill>
                  <a:schemeClr val="tx1"/>
                </a:solidFill>
                <a:latin typeface="Arial" charset="0"/>
                <a:ea typeface="+mn-ea"/>
                <a:cs typeface="Arial" panose="020B0604020202020204" pitchFamily="34" charset="0"/>
              </a:rPr>
              <a:t>1</a:t>
            </a:r>
            <a:r>
              <a:rPr lang="da-DK" sz="900" b="0" kern="1200" noProof="1" smtClean="0">
                <a:solidFill>
                  <a:schemeClr val="tx1"/>
                </a:solidFill>
                <a:latin typeface="Arial" charset="0"/>
                <a:ea typeface="+mn-ea"/>
                <a:cs typeface="Arial" panose="020B0604020202020204" pitchFamily="34" charset="0"/>
              </a:rPr>
              <a:t>. Klik </a:t>
            </a:r>
            <a:r>
              <a:rPr lang="da-DK" sz="900" b="1" kern="1200" noProof="1" smtClean="0">
                <a:solidFill>
                  <a:schemeClr val="tx1"/>
                </a:solidFill>
                <a:latin typeface="Arial" charset="0"/>
                <a:ea typeface="+mn-ea"/>
                <a:cs typeface="Arial" panose="020B0604020202020204" pitchFamily="34" charset="0"/>
              </a:rPr>
              <a:t>Beskær</a:t>
            </a:r>
            <a:r>
              <a:rPr lang="da-DK" sz="900" b="0" kern="1200" noProof="1" smtClean="0">
                <a:solidFill>
                  <a:schemeClr val="tx1"/>
                </a:solidFill>
                <a:latin typeface="Arial" charset="0"/>
                <a:ea typeface="+mn-ea"/>
                <a:cs typeface="Arial" panose="020B0604020202020204" pitchFamily="34" charset="0"/>
              </a:rPr>
              <a:t> </a:t>
            </a:r>
            <a:r>
              <a:rPr lang="da-DK" sz="900" b="0" i="1" kern="1200" noProof="1" smtClean="0">
                <a:solidFill>
                  <a:schemeClr val="tx1"/>
                </a:solidFill>
                <a:latin typeface="Arial" charset="0"/>
                <a:ea typeface="+mn-ea"/>
                <a:cs typeface="Arial" panose="020B0604020202020204" pitchFamily="34" charset="0"/>
              </a:rPr>
              <a:t>(højreklik på billedet og tryk på ikonet som er vist til højre) </a:t>
            </a:r>
            <a:r>
              <a:rPr lang="da-DK" sz="900" b="0" kern="1200" noProof="1" smtClean="0">
                <a:solidFill>
                  <a:schemeClr val="tx1"/>
                </a:solidFill>
                <a:latin typeface="Arial" charset="0"/>
                <a:ea typeface="+mn-ea"/>
                <a:cs typeface="Arial" panose="020B0604020202020204" pitchFamily="34" charset="0"/>
              </a:rPr>
              <a:t>for at ændre billedets fokus/størrelse</a:t>
            </a:r>
          </a:p>
          <a:p>
            <a:pPr eaLnBrk="1" hangingPunct="1">
              <a:lnSpc>
                <a:spcPct val="90000"/>
              </a:lnSpc>
              <a:spcAft>
                <a:spcPts val="600"/>
              </a:spcAft>
              <a:defRPr/>
            </a:pPr>
            <a:r>
              <a:rPr lang="da-DK" sz="900" b="1" kern="1200" noProof="1" smtClean="0">
                <a:solidFill>
                  <a:schemeClr val="tx1"/>
                </a:solidFill>
                <a:latin typeface="Arial" charset="0"/>
                <a:ea typeface="+mn-ea"/>
                <a:cs typeface="Arial" panose="020B0604020202020204" pitchFamily="34" charset="0"/>
              </a:rPr>
              <a:t>2. </a:t>
            </a:r>
            <a:r>
              <a:rPr lang="da-DK" sz="900" b="0" kern="1200" noProof="1" smtClean="0">
                <a:solidFill>
                  <a:schemeClr val="tx1"/>
                </a:solidFill>
                <a:latin typeface="Arial" charset="0"/>
                <a:ea typeface="+mn-ea"/>
                <a:cs typeface="Arial" panose="020B0604020202020204" pitchFamily="34" charset="0"/>
              </a:rPr>
              <a:t>Ønsker du at skalere billedet </a:t>
            </a:r>
            <a:r>
              <a:rPr lang="da-DK" sz="900" i="1" kern="1200" noProof="1" smtClean="0">
                <a:solidFill>
                  <a:schemeClr val="tx1"/>
                </a:solidFill>
                <a:latin typeface="Arial" charset="0"/>
                <a:ea typeface="+mn-ea"/>
                <a:cs typeface="Arial" panose="020B0604020202020204" pitchFamily="34" charset="0"/>
              </a:rPr>
              <a:t>(ændre billedets størrelse uden at ændre dets proportioner)</a:t>
            </a:r>
            <a:r>
              <a:rPr lang="da-DK" sz="900" b="0" i="1" kern="1200" noProof="1" smtClean="0">
                <a:solidFill>
                  <a:schemeClr val="tx1"/>
                </a:solidFill>
                <a:latin typeface="Arial" charset="0"/>
                <a:ea typeface="+mn-ea"/>
                <a:cs typeface="Arial" panose="020B0604020202020204" pitchFamily="34" charset="0"/>
              </a:rPr>
              <a:t>, </a:t>
            </a:r>
            <a:r>
              <a:rPr lang="da-DK" sz="900" b="0" kern="1200" noProof="1" smtClean="0">
                <a:solidFill>
                  <a:schemeClr val="tx1"/>
                </a:solidFill>
                <a:latin typeface="Arial" charset="0"/>
                <a:ea typeface="+mn-ea"/>
                <a:cs typeface="Arial" panose="020B0604020202020204" pitchFamily="34" charset="0"/>
              </a:rPr>
              <a:t>så hold </a:t>
            </a:r>
            <a:r>
              <a:rPr lang="da-DK" sz="900" b="1" kern="1200" noProof="1" smtClean="0">
                <a:solidFill>
                  <a:schemeClr val="tx1"/>
                </a:solidFill>
                <a:latin typeface="Arial" charset="0"/>
                <a:ea typeface="+mn-ea"/>
                <a:cs typeface="Arial" panose="020B0604020202020204" pitchFamily="34" charset="0"/>
              </a:rPr>
              <a:t>SHIFT</a:t>
            </a:r>
            <a:r>
              <a:rPr lang="da-DK" sz="900" b="0" kern="1200" noProof="1" smtClean="0">
                <a:solidFill>
                  <a:schemeClr val="tx1"/>
                </a:solidFill>
                <a:latin typeface="Arial" charset="0"/>
                <a:ea typeface="+mn-ea"/>
                <a:cs typeface="Arial" panose="020B0604020202020204" pitchFamily="34" charset="0"/>
              </a:rPr>
              <a:t>-knappen nede, mens du trækker i billedets hjørner</a:t>
            </a:r>
          </a:p>
          <a:p>
            <a:pPr eaLnBrk="1" hangingPunct="1">
              <a:lnSpc>
                <a:spcPct val="90000"/>
              </a:lnSpc>
              <a:spcAft>
                <a:spcPts val="600"/>
              </a:spcAft>
              <a:defRPr/>
            </a:pPr>
            <a:r>
              <a:rPr lang="da-DK" sz="900" b="1" kern="1200" noProof="1" smtClean="0">
                <a:solidFill>
                  <a:schemeClr val="tx1"/>
                </a:solidFill>
                <a:latin typeface="Arial" charset="0"/>
                <a:ea typeface="+mn-ea"/>
                <a:cs typeface="Arial" panose="020B0604020202020204" pitchFamily="34" charset="0"/>
              </a:rPr>
              <a:t>3. </a:t>
            </a:r>
            <a:r>
              <a:rPr lang="da-DK" sz="900" b="0" kern="1200" noProof="1" smtClean="0">
                <a:solidFill>
                  <a:schemeClr val="tx1"/>
                </a:solidFill>
                <a:latin typeface="Arial" charset="0"/>
                <a:ea typeface="+mn-ea"/>
                <a:cs typeface="Arial" panose="020B0604020202020204" pitchFamily="34" charset="0"/>
              </a:rPr>
              <a:t>Højreklik på billedet og vælg </a:t>
            </a:r>
            <a:r>
              <a:rPr lang="da-DK" sz="900" b="1" kern="1200" noProof="1" smtClean="0">
                <a:solidFill>
                  <a:schemeClr val="tx1"/>
                </a:solidFill>
                <a:latin typeface="Arial" charset="0"/>
                <a:ea typeface="+mn-ea"/>
                <a:cs typeface="Arial" panose="020B0604020202020204" pitchFamily="34" charset="0"/>
              </a:rPr>
              <a:t>Placer bagerst</a:t>
            </a:r>
          </a:p>
          <a:p>
            <a:pPr eaLnBrk="1" hangingPunct="1">
              <a:lnSpc>
                <a:spcPct val="90000"/>
              </a:lnSpc>
              <a:spcAft>
                <a:spcPts val="600"/>
              </a:spcAft>
              <a:defRPr/>
            </a:pPr>
            <a:r>
              <a:rPr lang="da-DK" sz="900" b="1" kern="1200" noProof="1" smtClean="0">
                <a:solidFill>
                  <a:schemeClr val="tx1"/>
                </a:solidFill>
                <a:latin typeface="Arial" charset="0"/>
                <a:ea typeface="+mn-ea"/>
                <a:cs typeface="Arial" panose="020B0604020202020204" pitchFamily="34" charset="0"/>
              </a:rPr>
              <a:t>Tip: </a:t>
            </a:r>
            <a:r>
              <a:rPr lang="da-DK" sz="900" b="0" kern="1200" noProof="1" smtClean="0">
                <a:solidFill>
                  <a:schemeClr val="tx1"/>
                </a:solidFill>
                <a:latin typeface="Arial" charset="0"/>
                <a:ea typeface="+mn-ea"/>
                <a:cs typeface="Arial" panose="020B0604020202020204" pitchFamily="34" charset="0"/>
              </a:rPr>
              <a:t>Hvis du sletter billedet og indsætter et nyt, kan billedet lægge sig foran tekst og grafik. Hvis dette sker, skal du vælge billedet, højreklikke og vælge </a:t>
            </a:r>
            <a:r>
              <a:rPr lang="da-DK" sz="900" b="1" kern="1200" noProof="1" smtClean="0">
                <a:solidFill>
                  <a:schemeClr val="tx1"/>
                </a:solidFill>
                <a:latin typeface="Arial" charset="0"/>
                <a:ea typeface="+mn-ea"/>
                <a:cs typeface="Arial" panose="020B0604020202020204" pitchFamily="34" charset="0"/>
              </a:rPr>
              <a:t>Placer bagerst</a:t>
            </a:r>
            <a:endParaRPr lang="da-DK" sz="900" b="1" kern="1200" noProof="1">
              <a:solidFill>
                <a:schemeClr val="tx1"/>
              </a:solidFill>
              <a:latin typeface="Arial" charset="0"/>
              <a:ea typeface="+mn-ea"/>
              <a:cs typeface="Arial" panose="020B0604020202020204" pitchFamily="34" charset="0"/>
            </a:endParaRPr>
          </a:p>
        </p:txBody>
      </p:sp>
      <p:sp>
        <p:nvSpPr>
          <p:cNvPr id="15" name="Text Box 48"/>
          <p:cNvSpPr txBox="1">
            <a:spLocks noChangeArrowheads="1"/>
          </p:cNvSpPr>
          <p:nvPr userDrawn="1"/>
        </p:nvSpPr>
        <p:spPr bwMode="auto">
          <a:xfrm>
            <a:off x="9116078" y="5936014"/>
            <a:ext cx="2517848" cy="589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defRPr/>
            </a:pPr>
            <a:r>
              <a:rPr lang="da-DK" sz="1000" b="1" spc="300" noProof="1" smtClean="0">
                <a:solidFill>
                  <a:schemeClr val="tx1"/>
                </a:solidFill>
                <a:latin typeface="+mn-lt"/>
                <a:cs typeface="Arial" panose="020B0604020202020204" pitchFamily="34" charset="0"/>
              </a:rPr>
              <a:t>MERE INFORMATION</a:t>
            </a:r>
          </a:p>
          <a:p>
            <a:pPr eaLnBrk="1" hangingPunct="1">
              <a:lnSpc>
                <a:spcPct val="90000"/>
              </a:lnSpc>
              <a:spcAft>
                <a:spcPts val="600"/>
              </a:spcAft>
              <a:defRPr/>
            </a:pPr>
            <a:r>
              <a:rPr lang="da-DK" sz="900" b="1" noProof="1">
                <a:solidFill>
                  <a:schemeClr val="tx1"/>
                </a:solidFill>
                <a:latin typeface="+mn-lt"/>
                <a:cs typeface="Arial" panose="020B0604020202020204" pitchFamily="34" charset="0"/>
              </a:rPr>
              <a:t/>
            </a:r>
            <a:br>
              <a:rPr lang="da-DK" sz="900" b="1" noProof="1">
                <a:solidFill>
                  <a:schemeClr val="tx1"/>
                </a:solidFill>
                <a:latin typeface="+mn-lt"/>
                <a:cs typeface="Arial" panose="020B0604020202020204" pitchFamily="34" charset="0"/>
              </a:rPr>
            </a:br>
            <a:r>
              <a:rPr lang="da-DK" sz="900" b="0" noProof="1">
                <a:solidFill>
                  <a:schemeClr val="tx1"/>
                </a:solidFill>
                <a:latin typeface="+mn-lt"/>
                <a:cs typeface="Arial" panose="020B0604020202020204" pitchFamily="34" charset="0"/>
              </a:rPr>
              <a:t>Se</a:t>
            </a:r>
            <a:r>
              <a:rPr lang="da-DK" sz="900" b="0" baseline="0" noProof="1">
                <a:solidFill>
                  <a:schemeClr val="tx1"/>
                </a:solidFill>
                <a:latin typeface="+mn-lt"/>
                <a:cs typeface="Arial" panose="020B0604020202020204" pitchFamily="34" charset="0"/>
              </a:rPr>
              <a:t> designguiden</a:t>
            </a:r>
            <a:r>
              <a:rPr lang="da-DK" sz="900" b="0" noProof="1">
                <a:solidFill>
                  <a:schemeClr val="tx1"/>
                </a:solidFill>
                <a:latin typeface="+mn-lt"/>
                <a:cs typeface="Arial" panose="020B0604020202020204" pitchFamily="34" charset="0"/>
              </a:rPr>
              <a:t> på</a:t>
            </a:r>
            <a:r>
              <a:rPr lang="da-DK" sz="900" b="0" baseline="0" noProof="1">
                <a:solidFill>
                  <a:schemeClr val="tx1"/>
                </a:solidFill>
                <a:latin typeface="+mn-lt"/>
                <a:cs typeface="Arial" panose="020B0604020202020204" pitchFamily="34" charset="0"/>
              </a:rPr>
              <a:t/>
            </a:r>
            <a:br>
              <a:rPr lang="da-DK" sz="900" b="0" baseline="0" noProof="1">
                <a:solidFill>
                  <a:schemeClr val="tx1"/>
                </a:solidFill>
                <a:latin typeface="+mn-lt"/>
                <a:cs typeface="Arial" panose="020B0604020202020204" pitchFamily="34" charset="0"/>
              </a:rPr>
            </a:br>
            <a:r>
              <a:rPr lang="da-DK" sz="900" b="0" kern="1200" baseline="0" dirty="0" smtClean="0">
                <a:solidFill>
                  <a:schemeClr val="tx1"/>
                </a:solidFill>
                <a:effectLst/>
                <a:latin typeface="Arial" charset="0"/>
                <a:ea typeface="Calibri" panose="020F0502020204030204" pitchFamily="34" charset="0"/>
                <a:cs typeface="Times New Roman" panose="02020603050405020304" pitchFamily="18" charset="0"/>
                <a:hlinkClick r:id="rId2"/>
              </a:rPr>
              <a:t>www.design.aau.dk/skabeloner/powerpoint</a:t>
            </a:r>
            <a:endParaRPr lang="da-DK" sz="900" b="0" noProof="1">
              <a:solidFill>
                <a:schemeClr val="accent4"/>
              </a:solidFill>
              <a:latin typeface="+mj-lt"/>
              <a:cs typeface="Arial" panose="020B0604020202020204" pitchFamily="34" charset="0"/>
            </a:endParaRPr>
          </a:p>
        </p:txBody>
      </p:sp>
      <p:sp>
        <p:nvSpPr>
          <p:cNvPr id="16" name="Text Box 48"/>
          <p:cNvSpPr txBox="1">
            <a:spLocks noChangeArrowheads="1"/>
          </p:cNvSpPr>
          <p:nvPr userDrawn="1"/>
        </p:nvSpPr>
        <p:spPr bwMode="auto">
          <a:xfrm>
            <a:off x="3428374" y="1959811"/>
            <a:ext cx="2327618" cy="3442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330" rtl="0" eaLnBrk="1" fontAlgn="auto" latinLnBrk="0" hangingPunct="1">
              <a:lnSpc>
                <a:spcPct val="100000"/>
              </a:lnSpc>
              <a:spcBef>
                <a:spcPts val="0"/>
              </a:spcBef>
              <a:spcAft>
                <a:spcPts val="600"/>
              </a:spcAft>
              <a:buClrTx/>
              <a:buSzTx/>
              <a:buFontTx/>
              <a:buNone/>
              <a:tabLst/>
              <a:defRPr/>
            </a:pPr>
            <a:r>
              <a:rPr lang="da-DK" sz="1000" b="1" kern="1200" spc="300" noProof="1" smtClean="0">
                <a:solidFill>
                  <a:schemeClr val="tx1"/>
                </a:solidFill>
                <a:latin typeface="+mn-lt"/>
                <a:ea typeface="+mn-ea"/>
                <a:cs typeface="Arial" panose="020B0604020202020204" pitchFamily="34" charset="0"/>
              </a:rPr>
              <a:t>LAV NYT DIAS/SLIDE </a:t>
            </a:r>
            <a:r>
              <a:rPr lang="da-DK" sz="900" b="0" kern="1200" spc="0" noProof="1" smtClean="0">
                <a:solidFill>
                  <a:schemeClr val="tx1"/>
                </a:solidFill>
                <a:latin typeface="Arial" charset="0"/>
                <a:ea typeface="+mn-ea"/>
                <a:cs typeface="Arial" panose="020B0604020202020204" pitchFamily="34" charset="0"/>
              </a:rPr>
              <a:t>(HHV. 2010- + 2013- OG 2016-VERSION)</a:t>
            </a:r>
          </a:p>
          <a:p>
            <a:pPr marL="0" marR="0" lvl="0" indent="0" algn="l" defTabSz="914330" rtl="0" eaLnBrk="1" fontAlgn="auto" latinLnBrk="0" hangingPunct="1">
              <a:lnSpc>
                <a:spcPct val="100000"/>
              </a:lnSpc>
              <a:spcBef>
                <a:spcPts val="0"/>
              </a:spcBef>
              <a:spcAft>
                <a:spcPts val="600"/>
              </a:spcAft>
              <a:buClrTx/>
              <a:buSzTx/>
              <a:buFontTx/>
              <a:buNone/>
              <a:tabLst/>
              <a:defRPr/>
            </a:pPr>
            <a:r>
              <a:rPr lang="da-DK" sz="900" b="0" kern="1200" spc="0" noProof="1" smtClean="0">
                <a:solidFill>
                  <a:schemeClr val="tx1"/>
                </a:solidFill>
                <a:latin typeface="Arial" charset="0"/>
                <a:ea typeface="+mn-ea"/>
                <a:cs typeface="Arial" panose="020B0604020202020204" pitchFamily="34" charset="0"/>
              </a:rPr>
              <a:t> </a:t>
            </a:r>
            <a:r>
              <a:rPr lang="da-DK" sz="800" b="1" kern="1200" noProof="1" smtClean="0">
                <a:solidFill>
                  <a:schemeClr val="tx1"/>
                </a:solidFill>
                <a:latin typeface="Arial" charset="0"/>
                <a:ea typeface="+mn-ea"/>
                <a:cs typeface="Arial" panose="020B0604020202020204" pitchFamily="34" charset="0"/>
              </a:rPr>
              <a:t/>
            </a:r>
            <a:br>
              <a:rPr lang="da-DK" sz="800" b="1" kern="1200" noProof="1" smtClean="0">
                <a:solidFill>
                  <a:schemeClr val="tx1"/>
                </a:solidFill>
                <a:latin typeface="Arial" charset="0"/>
                <a:ea typeface="+mn-ea"/>
                <a:cs typeface="Arial" panose="020B0604020202020204" pitchFamily="34" charset="0"/>
              </a:rPr>
            </a:br>
            <a:r>
              <a:rPr lang="da-DK" altLang="da-DK" sz="900" b="1" kern="1200" noProof="1" smtClean="0">
                <a:solidFill>
                  <a:schemeClr val="tx1"/>
                </a:solidFill>
                <a:latin typeface="Arial" charset="0"/>
                <a:ea typeface="+mn-ea"/>
                <a:cs typeface="Arial" panose="020B0604020202020204" pitchFamily="34" charset="0"/>
              </a:rPr>
              <a:t>1. </a:t>
            </a:r>
            <a:r>
              <a:rPr lang="da-DK" altLang="da-DK" sz="900" kern="1200" noProof="1" smtClean="0">
                <a:solidFill>
                  <a:schemeClr val="tx1"/>
                </a:solidFill>
                <a:latin typeface="Arial" charset="0"/>
                <a:ea typeface="+mn-ea"/>
                <a:cs typeface="Arial" panose="020B0604020202020204" pitchFamily="34" charset="0"/>
              </a:rPr>
              <a:t>Klik på </a:t>
            </a:r>
            <a:r>
              <a:rPr lang="da-DK" altLang="da-DK" sz="900" b="1" kern="1200" noProof="1" smtClean="0">
                <a:solidFill>
                  <a:schemeClr val="tx1"/>
                </a:solidFill>
                <a:latin typeface="Arial" charset="0"/>
                <a:ea typeface="+mn-ea"/>
                <a:cs typeface="Arial" panose="020B0604020202020204" pitchFamily="34" charset="0"/>
              </a:rPr>
              <a:t>Startside/Hjem</a:t>
            </a:r>
          </a:p>
          <a:p>
            <a:pPr eaLnBrk="1" hangingPunct="1">
              <a:lnSpc>
                <a:spcPct val="100000"/>
              </a:lnSpc>
              <a:spcAft>
                <a:spcPts val="600"/>
              </a:spcAft>
              <a:defRPr/>
            </a:pPr>
            <a:r>
              <a:rPr lang="da-DK" altLang="da-DK" sz="900" b="1" noProof="1" smtClean="0">
                <a:solidFill>
                  <a:schemeClr val="tx1"/>
                </a:solidFill>
                <a:latin typeface="+mn-lt"/>
                <a:cs typeface="Arial" panose="020B0604020202020204" pitchFamily="34" charset="0"/>
              </a:rPr>
              <a:t>2</a:t>
            </a:r>
            <a:r>
              <a:rPr lang="da-DK" altLang="da-DK" sz="900" b="1" noProof="1">
                <a:solidFill>
                  <a:schemeClr val="tx1"/>
                </a:solidFill>
                <a:latin typeface="+mn-lt"/>
                <a:cs typeface="Arial" panose="020B0604020202020204" pitchFamily="34" charset="0"/>
              </a:rPr>
              <a:t>.</a:t>
            </a:r>
            <a:r>
              <a:rPr lang="da-DK" altLang="da-DK" sz="900" b="1" baseline="0" noProof="1">
                <a:solidFill>
                  <a:schemeClr val="tx1"/>
                </a:solidFill>
                <a:latin typeface="+mn-lt"/>
                <a:cs typeface="Arial" panose="020B0604020202020204" pitchFamily="34" charset="0"/>
              </a:rPr>
              <a:t> </a:t>
            </a:r>
            <a:r>
              <a:rPr lang="da-DK" altLang="da-DK" sz="900" baseline="0" noProof="1">
                <a:solidFill>
                  <a:schemeClr val="tx1"/>
                </a:solidFill>
                <a:latin typeface="+mn-lt"/>
                <a:cs typeface="Arial" panose="020B0604020202020204" pitchFamily="34" charset="0"/>
              </a:rPr>
              <a:t>Under knappen </a:t>
            </a:r>
            <a:r>
              <a:rPr lang="da-DK" altLang="da-DK" sz="900" b="1" baseline="0" noProof="1">
                <a:solidFill>
                  <a:schemeClr val="tx1"/>
                </a:solidFill>
                <a:latin typeface="+mn-lt"/>
                <a:cs typeface="Arial" panose="020B0604020202020204" pitchFamily="34" charset="0"/>
              </a:rPr>
              <a:t>Nyt dias/Nyt slide</a:t>
            </a:r>
            <a:r>
              <a:rPr lang="da-DK" altLang="da-DK" sz="900" baseline="0" noProof="1">
                <a:solidFill>
                  <a:schemeClr val="tx1"/>
                </a:solidFill>
                <a:latin typeface="+mn-lt"/>
                <a:cs typeface="Arial" panose="020B0604020202020204" pitchFamily="34" charset="0"/>
              </a:rPr>
              <a:t>. Klik på øverste del af knappen for at oprette i et dias/slide magen til det markerede. Klik på nederste del for at se et udvalg af mulige </a:t>
            </a:r>
            <a:r>
              <a:rPr lang="da-DK" altLang="da-DK" sz="900" baseline="0" noProof="1" smtClean="0">
                <a:solidFill>
                  <a:schemeClr val="tx1"/>
                </a:solidFill>
                <a:latin typeface="+mn-lt"/>
                <a:cs typeface="Arial" panose="020B0604020202020204" pitchFamily="34" charset="0"/>
              </a:rPr>
              <a:t>layoutvalg med AAU-design. </a:t>
            </a:r>
          </a:p>
          <a:p>
            <a:pPr eaLnBrk="1" hangingPunct="1">
              <a:spcAft>
                <a:spcPts val="600"/>
              </a:spcAft>
              <a:defRPr/>
            </a:pPr>
            <a:endParaRPr lang="da-DK" altLang="da-DK" sz="900" baseline="0" noProof="1" smtClean="0">
              <a:solidFill>
                <a:schemeClr val="tx1"/>
              </a:solidFill>
              <a:latin typeface="+mn-lt"/>
              <a:cs typeface="Arial" panose="020B0604020202020204" pitchFamily="34" charset="0"/>
            </a:endParaRPr>
          </a:p>
          <a:p>
            <a:pPr eaLnBrk="1" hangingPunct="1">
              <a:lnSpc>
                <a:spcPct val="90000"/>
              </a:lnSpc>
              <a:spcAft>
                <a:spcPts val="0"/>
              </a:spcAft>
              <a:defRPr/>
            </a:pPr>
            <a:r>
              <a:rPr lang="da-DK" sz="1000" b="1" kern="1200" spc="300" noProof="1" smtClean="0">
                <a:solidFill>
                  <a:schemeClr val="tx1"/>
                </a:solidFill>
                <a:latin typeface="Arial" charset="0"/>
                <a:ea typeface="+mn-ea"/>
                <a:cs typeface="Arial" panose="020B0604020202020204" pitchFamily="34" charset="0"/>
              </a:rPr>
              <a:t>GITTER- OG HJÆLPELINJER</a:t>
            </a:r>
          </a:p>
          <a:p>
            <a:pPr eaLnBrk="1" hangingPunct="1">
              <a:lnSpc>
                <a:spcPct val="90000"/>
              </a:lnSpc>
              <a:spcAft>
                <a:spcPts val="0"/>
              </a:spcAft>
              <a:defRPr/>
            </a:pPr>
            <a:endParaRPr lang="da-DK" sz="1000" b="1" kern="1200" spc="300" noProof="1" smtClean="0">
              <a:solidFill>
                <a:schemeClr val="tx1"/>
              </a:solidFill>
              <a:latin typeface="Arial" charset="0"/>
              <a:ea typeface="+mn-ea"/>
              <a:cs typeface="Arial" panose="020B0604020202020204" pitchFamily="34" charset="0"/>
            </a:endParaRPr>
          </a:p>
          <a:p>
            <a:pPr eaLnBrk="1" hangingPunct="1">
              <a:lnSpc>
                <a:spcPct val="90000"/>
              </a:lnSpc>
              <a:spcAft>
                <a:spcPts val="600"/>
              </a:spcAft>
              <a:defRPr/>
            </a:pPr>
            <a:r>
              <a:rPr lang="da-DK" sz="900" b="0" kern="1200" noProof="1" smtClean="0">
                <a:solidFill>
                  <a:schemeClr val="tx1"/>
                </a:solidFill>
                <a:latin typeface="Arial" charset="0"/>
                <a:ea typeface="+mn-ea"/>
                <a:cs typeface="Arial" panose="020B0604020202020204" pitchFamily="34" charset="0"/>
              </a:rPr>
              <a:t>For at få et ensartet udtryk i vores præsentationer er der</a:t>
            </a:r>
            <a:r>
              <a:rPr lang="da-DK" sz="900" b="0" kern="1200" baseline="0" noProof="1" smtClean="0">
                <a:solidFill>
                  <a:schemeClr val="tx1"/>
                </a:solidFill>
                <a:latin typeface="Arial" charset="0"/>
                <a:ea typeface="+mn-ea"/>
                <a:cs typeface="Arial" panose="020B0604020202020204" pitchFamily="34" charset="0"/>
              </a:rPr>
              <a:t> guidelines i form af </a:t>
            </a:r>
            <a:r>
              <a:rPr lang="da-DK" sz="900" b="1" kern="1200" baseline="0" noProof="1" smtClean="0">
                <a:solidFill>
                  <a:schemeClr val="tx1"/>
                </a:solidFill>
                <a:latin typeface="Arial" charset="0"/>
                <a:ea typeface="+mn-ea"/>
                <a:cs typeface="Arial" panose="020B0604020202020204" pitchFamily="34" charset="0"/>
              </a:rPr>
              <a:t>Hjælpelinjer. </a:t>
            </a:r>
            <a:r>
              <a:rPr lang="da-DK" sz="900" b="0" kern="1200" baseline="0" noProof="1" smtClean="0">
                <a:solidFill>
                  <a:schemeClr val="tx1"/>
                </a:solidFill>
                <a:latin typeface="Arial" charset="0"/>
                <a:ea typeface="+mn-ea"/>
                <a:cs typeface="Arial" panose="020B0604020202020204" pitchFamily="34" charset="0"/>
              </a:rPr>
              <a:t>For at se disse: </a:t>
            </a:r>
            <a:endParaRPr lang="da-DK" sz="900" b="0" kern="1200" noProof="1" smtClean="0">
              <a:solidFill>
                <a:schemeClr val="tx1"/>
              </a:solidFill>
              <a:latin typeface="Arial" charset="0"/>
              <a:ea typeface="+mn-ea"/>
              <a:cs typeface="Arial" panose="020B0604020202020204" pitchFamily="34" charset="0"/>
            </a:endParaRPr>
          </a:p>
          <a:p>
            <a:pPr eaLnBrk="1" hangingPunct="1">
              <a:lnSpc>
                <a:spcPct val="90000"/>
              </a:lnSpc>
              <a:spcAft>
                <a:spcPts val="600"/>
              </a:spcAft>
              <a:defRPr/>
            </a:pPr>
            <a:r>
              <a:rPr lang="da-DK" sz="900" b="1" kern="1200" noProof="1" smtClean="0">
                <a:solidFill>
                  <a:schemeClr val="tx1"/>
                </a:solidFill>
                <a:latin typeface="Arial" charset="0"/>
                <a:ea typeface="+mn-ea"/>
                <a:cs typeface="Arial" panose="020B0604020202020204" pitchFamily="34" charset="0"/>
              </a:rPr>
              <a:t>1. </a:t>
            </a:r>
            <a:r>
              <a:rPr lang="da-DK" sz="900" b="0" kern="1200" noProof="1" smtClean="0">
                <a:solidFill>
                  <a:schemeClr val="tx1"/>
                </a:solidFill>
                <a:latin typeface="Arial" charset="0"/>
                <a:ea typeface="+mn-ea"/>
                <a:cs typeface="Arial" panose="020B0604020202020204" pitchFamily="34" charset="0"/>
              </a:rPr>
              <a:t>Klik på </a:t>
            </a:r>
            <a:r>
              <a:rPr lang="da-DK" sz="900" b="1" kern="1200" noProof="1" smtClean="0">
                <a:solidFill>
                  <a:schemeClr val="tx1"/>
                </a:solidFill>
                <a:latin typeface="Arial" charset="0"/>
                <a:ea typeface="+mn-ea"/>
                <a:cs typeface="Arial" panose="020B0604020202020204" pitchFamily="34" charset="0"/>
              </a:rPr>
              <a:t>Vis</a:t>
            </a:r>
          </a:p>
          <a:p>
            <a:pPr eaLnBrk="1" hangingPunct="1">
              <a:lnSpc>
                <a:spcPct val="90000"/>
              </a:lnSpc>
              <a:spcAft>
                <a:spcPts val="600"/>
              </a:spcAft>
              <a:defRPr/>
            </a:pPr>
            <a:r>
              <a:rPr lang="da-DK" sz="900" b="1" kern="1200" noProof="1" smtClean="0">
                <a:solidFill>
                  <a:schemeClr val="tx1"/>
                </a:solidFill>
                <a:latin typeface="Arial" charset="0"/>
                <a:ea typeface="+mn-ea"/>
                <a:cs typeface="Arial" panose="020B0604020202020204" pitchFamily="34" charset="0"/>
              </a:rPr>
              <a:t>2. </a:t>
            </a:r>
            <a:r>
              <a:rPr lang="da-DK" sz="900" b="0" kern="1200" noProof="1" smtClean="0">
                <a:solidFill>
                  <a:schemeClr val="tx1"/>
                </a:solidFill>
                <a:latin typeface="Arial" charset="0"/>
                <a:ea typeface="+mn-ea"/>
                <a:cs typeface="Arial" panose="020B0604020202020204" pitchFamily="34" charset="0"/>
              </a:rPr>
              <a:t>Vælg </a:t>
            </a:r>
            <a:r>
              <a:rPr lang="da-DK" sz="900" b="1" kern="1200" noProof="1" smtClean="0">
                <a:solidFill>
                  <a:schemeClr val="tx1"/>
                </a:solidFill>
                <a:latin typeface="Arial" charset="0"/>
                <a:ea typeface="+mn-ea"/>
                <a:cs typeface="Arial" panose="020B0604020202020204" pitchFamily="34" charset="0"/>
              </a:rPr>
              <a:t>Gitterlinjer</a:t>
            </a:r>
            <a:r>
              <a:rPr lang="da-DK" sz="900" b="0" kern="1200" noProof="1" smtClean="0">
                <a:solidFill>
                  <a:schemeClr val="tx1"/>
                </a:solidFill>
                <a:latin typeface="Arial" charset="0"/>
                <a:ea typeface="+mn-ea"/>
                <a:cs typeface="Arial" panose="020B0604020202020204" pitchFamily="34" charset="0"/>
              </a:rPr>
              <a:t> og/eller </a:t>
            </a:r>
            <a:r>
              <a:rPr lang="da-DK" sz="900" b="1" kern="1200" noProof="1" smtClean="0">
                <a:solidFill>
                  <a:schemeClr val="tx1"/>
                </a:solidFill>
                <a:latin typeface="Arial" charset="0"/>
                <a:ea typeface="+mn-ea"/>
                <a:cs typeface="Arial" panose="020B0604020202020204" pitchFamily="34" charset="0"/>
              </a:rPr>
              <a:t>Hjælpelinjer</a:t>
            </a:r>
          </a:p>
          <a:p>
            <a:pPr eaLnBrk="1" hangingPunct="1">
              <a:lnSpc>
                <a:spcPct val="90000"/>
              </a:lnSpc>
              <a:spcAft>
                <a:spcPts val="600"/>
              </a:spcAft>
              <a:defRPr/>
            </a:pPr>
            <a:r>
              <a:rPr lang="da-DK" sz="900" b="1" kern="1200" noProof="1" smtClean="0">
                <a:solidFill>
                  <a:srgbClr val="DF6752"/>
                </a:solidFill>
                <a:latin typeface="Arial" charset="0"/>
                <a:ea typeface="+mn-ea"/>
                <a:cs typeface="Arial" panose="020B0604020202020204" pitchFamily="34" charset="0"/>
              </a:rPr>
              <a:t>Tip: </a:t>
            </a:r>
            <a:r>
              <a:rPr lang="da-DK" sz="900" b="0" kern="1200" noProof="1" smtClean="0">
                <a:solidFill>
                  <a:srgbClr val="DF6752"/>
                </a:solidFill>
                <a:latin typeface="Arial" charset="0"/>
                <a:ea typeface="+mn-ea"/>
                <a:cs typeface="Arial" panose="020B0604020202020204" pitchFamily="34" charset="0"/>
              </a:rPr>
              <a:t>Tryk </a:t>
            </a:r>
            <a:r>
              <a:rPr lang="da-DK" sz="900" b="1" kern="1200" noProof="1" smtClean="0">
                <a:solidFill>
                  <a:srgbClr val="DF6752"/>
                </a:solidFill>
                <a:latin typeface="Arial" charset="0"/>
                <a:ea typeface="+mn-ea"/>
                <a:cs typeface="Arial" panose="020B0604020202020204" pitchFamily="34" charset="0"/>
              </a:rPr>
              <a:t>Alt + F9</a:t>
            </a:r>
            <a:r>
              <a:rPr lang="da-DK" sz="900" b="0" kern="1200" noProof="1" smtClean="0">
                <a:solidFill>
                  <a:srgbClr val="DF6752"/>
                </a:solidFill>
                <a:latin typeface="Arial" charset="0"/>
                <a:ea typeface="+mn-ea"/>
                <a:cs typeface="Arial" panose="020B0604020202020204" pitchFamily="34" charset="0"/>
              </a:rPr>
              <a:t> for hurtig visning af hjælpelinjer</a:t>
            </a:r>
          </a:p>
          <a:p>
            <a:pPr eaLnBrk="1" hangingPunct="1">
              <a:spcAft>
                <a:spcPts val="600"/>
              </a:spcAft>
              <a:defRPr/>
            </a:pPr>
            <a:endParaRPr lang="da-DK" altLang="da-DK" sz="900" noProof="1">
              <a:solidFill>
                <a:schemeClr val="tx1"/>
              </a:solidFill>
              <a:latin typeface="+mn-lt"/>
              <a:cs typeface="Arial" panose="020B0604020202020204" pitchFamily="34" charset="0"/>
            </a:endParaRPr>
          </a:p>
        </p:txBody>
      </p:sp>
      <p:pic>
        <p:nvPicPr>
          <p:cNvPr id="18" name="Billede 25"/>
          <p:cNvPicPr>
            <a:picLocks noChangeAspect="1"/>
          </p:cNvPicPr>
          <p:nvPr userDrawn="1"/>
        </p:nvPicPr>
        <p:blipFill>
          <a:blip r:embed="rId3"/>
          <a:stretch>
            <a:fillRect/>
          </a:stretch>
        </p:blipFill>
        <p:spPr>
          <a:xfrm>
            <a:off x="11273427" y="2241762"/>
            <a:ext cx="368254" cy="393946"/>
          </a:xfrm>
          <a:prstGeom prst="rect">
            <a:avLst/>
          </a:prstGeom>
        </p:spPr>
      </p:pic>
      <p:pic>
        <p:nvPicPr>
          <p:cNvPr id="19" name="Billede 36"/>
          <p:cNvPicPr>
            <a:picLocks noChangeAspect="1"/>
          </p:cNvPicPr>
          <p:nvPr userDrawn="1"/>
        </p:nvPicPr>
        <p:blipFill>
          <a:blip r:embed="rId4"/>
          <a:stretch>
            <a:fillRect/>
          </a:stretch>
        </p:blipFill>
        <p:spPr>
          <a:xfrm>
            <a:off x="11265672" y="3658525"/>
            <a:ext cx="416717" cy="397335"/>
          </a:xfrm>
          <a:prstGeom prst="rect">
            <a:avLst/>
          </a:prstGeom>
        </p:spPr>
      </p:pic>
      <p:pic>
        <p:nvPicPr>
          <p:cNvPr id="21" name="Billede 39"/>
          <p:cNvPicPr>
            <a:picLocks noChangeAspect="1"/>
          </p:cNvPicPr>
          <p:nvPr userDrawn="1"/>
        </p:nvPicPr>
        <p:blipFill rotWithShape="1">
          <a:blip r:embed="rId5"/>
          <a:srcRect l="2931" r="60888"/>
          <a:stretch/>
        </p:blipFill>
        <p:spPr>
          <a:xfrm>
            <a:off x="5729521" y="2621888"/>
            <a:ext cx="319516" cy="568784"/>
          </a:xfrm>
          <a:prstGeom prst="rect">
            <a:avLst/>
          </a:prstGeom>
        </p:spPr>
      </p:pic>
      <p:sp>
        <p:nvSpPr>
          <p:cNvPr id="22" name="Rektangel 21"/>
          <p:cNvSpPr/>
          <p:nvPr userDrawn="1"/>
        </p:nvSpPr>
        <p:spPr>
          <a:xfrm>
            <a:off x="509551" y="510317"/>
            <a:ext cx="6096000" cy="1200329"/>
          </a:xfrm>
          <a:prstGeom prst="rect">
            <a:avLst/>
          </a:prstGeom>
        </p:spPr>
        <p:txBody>
          <a:bodyPr>
            <a:spAutoFit/>
          </a:bodyPr>
          <a:lstStyle/>
          <a:p>
            <a:r>
              <a:rPr lang="en-US" sz="3600" b="1" spc="300" dirty="0" smtClean="0"/>
              <a:t>BRUGERGUIDE</a:t>
            </a:r>
            <a:br>
              <a:rPr lang="en-US" sz="3600" b="1" spc="300" dirty="0" smtClean="0"/>
            </a:br>
            <a:endParaRPr lang="da-DK" sz="3600" b="1" spc="300" dirty="0"/>
          </a:p>
        </p:txBody>
      </p:sp>
    </p:spTree>
    <p:extLst>
      <p:ext uri="{BB962C8B-B14F-4D97-AF65-F5344CB8AC3E}">
        <p14:creationId xmlns:p14="http://schemas.microsoft.com/office/powerpoint/2010/main" val="36660390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 x billede venstr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lvl1pPr>
              <a:defRPr>
                <a:solidFill>
                  <a:schemeClr val="accent1">
                    <a:alpha val="70000"/>
                  </a:schemeClr>
                </a:solidFill>
              </a:defRPr>
            </a:lvl1pPr>
          </a:lstStyle>
          <a:p>
            <a:fld id="{D8D877B3-D348-4611-9BDB-C5374591D951}" type="slidenum">
              <a:rPr lang="en-US" smtClean="0"/>
              <a:pPr/>
              <a:t>‹nr.›</a:t>
            </a:fld>
            <a:endParaRPr lang="en-US" dirty="0" smtClean="0"/>
          </a:p>
        </p:txBody>
      </p:sp>
      <p:grpSp>
        <p:nvGrpSpPr>
          <p:cNvPr id="29" name="Gruppe 28"/>
          <p:cNvGrpSpPr/>
          <p:nvPr userDrawn="1"/>
        </p:nvGrpSpPr>
        <p:grpSpPr>
          <a:xfrm>
            <a:off x="5466450" y="6027162"/>
            <a:ext cx="1272706" cy="669100"/>
            <a:chOff x="5387975" y="5659438"/>
            <a:chExt cx="1573213" cy="827087"/>
          </a:xfrm>
        </p:grpSpPr>
        <p:grpSp>
          <p:nvGrpSpPr>
            <p:cNvPr id="30" name="Gruppe 29"/>
            <p:cNvGrpSpPr/>
            <p:nvPr userDrawn="1"/>
          </p:nvGrpSpPr>
          <p:grpSpPr>
            <a:xfrm>
              <a:off x="5387975" y="6407150"/>
              <a:ext cx="1573213" cy="79375"/>
              <a:chOff x="5387975" y="6407150"/>
              <a:chExt cx="1573213" cy="79375"/>
            </a:xfrm>
          </p:grpSpPr>
          <p:sp>
            <p:nvSpPr>
              <p:cNvPr id="35"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7"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0"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2"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31" name="Gruppe 30"/>
            <p:cNvGrpSpPr/>
            <p:nvPr userDrawn="1"/>
          </p:nvGrpSpPr>
          <p:grpSpPr>
            <a:xfrm>
              <a:off x="5880100" y="5659438"/>
              <a:ext cx="511175" cy="544512"/>
              <a:chOff x="5880100" y="5659438"/>
              <a:chExt cx="511175" cy="544512"/>
            </a:xfrm>
            <a:solidFill>
              <a:schemeClr val="tx1"/>
            </a:solidFill>
          </p:grpSpPr>
          <p:sp>
            <p:nvSpPr>
              <p:cNvPr id="32"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grpSp>
        <p:nvGrpSpPr>
          <p:cNvPr id="54" name="Gruppe 53"/>
          <p:cNvGrpSpPr/>
          <p:nvPr userDrawn="1"/>
        </p:nvGrpSpPr>
        <p:grpSpPr>
          <a:xfrm>
            <a:off x="4733281" y="657225"/>
            <a:ext cx="405154" cy="1182460"/>
            <a:chOff x="320675" y="2816225"/>
            <a:chExt cx="350838" cy="1023938"/>
          </a:xfrm>
          <a:solidFill>
            <a:schemeClr val="tx1"/>
          </a:solidFill>
        </p:grpSpPr>
        <p:sp>
          <p:nvSpPr>
            <p:cNvPr id="55"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6"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7"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8"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9"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0"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1"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2"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3"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4"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5"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6"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7"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8"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9"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0"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1"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2"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3"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
        <p:nvSpPr>
          <p:cNvPr id="74" name="Picture Placeholder 4"/>
          <p:cNvSpPr>
            <a:spLocks noGrp="1"/>
          </p:cNvSpPr>
          <p:nvPr>
            <p:ph type="pic" sz="quarter" idx="11" hasCustomPrompt="1"/>
          </p:nvPr>
        </p:nvSpPr>
        <p:spPr>
          <a:xfrm>
            <a:off x="-19951" y="0"/>
            <a:ext cx="4753232"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75" name="Title 4"/>
          <p:cNvSpPr>
            <a:spLocks noGrp="1"/>
          </p:cNvSpPr>
          <p:nvPr>
            <p:ph type="title" hasCustomPrompt="1"/>
          </p:nvPr>
        </p:nvSpPr>
        <p:spPr>
          <a:xfrm>
            <a:off x="5324157" y="359273"/>
            <a:ext cx="4490445" cy="1621619"/>
          </a:xfrm>
        </p:spPr>
        <p:txBody>
          <a:bodyPr/>
          <a:lstStyle>
            <a:lvl1pPr>
              <a:defRPr sz="3600"/>
            </a:lvl1pPr>
          </a:lstStyle>
          <a:p>
            <a:r>
              <a:rPr lang="en-US" smtClean="0"/>
              <a:t>KLIK HER FOR AT ÆNDRE TITEL</a:t>
            </a:r>
            <a:endParaRPr lang="en-US" dirty="0"/>
          </a:p>
        </p:txBody>
      </p:sp>
      <p:sp>
        <p:nvSpPr>
          <p:cNvPr id="76" name="Pladsholder til tekst 3"/>
          <p:cNvSpPr>
            <a:spLocks noGrp="1"/>
          </p:cNvSpPr>
          <p:nvPr>
            <p:ph type="body" sz="quarter" idx="12" hasCustomPrompt="1"/>
          </p:nvPr>
        </p:nvSpPr>
        <p:spPr>
          <a:xfrm>
            <a:off x="5324158" y="2143359"/>
            <a:ext cx="4490445" cy="3752115"/>
          </a:xfrm>
        </p:spPr>
        <p:txBody>
          <a:bodyPr/>
          <a:lstStyle>
            <a:lvl1pPr marL="285750" indent="-285750">
              <a:lnSpc>
                <a:spcPct val="100000"/>
              </a:lnSpc>
              <a:spcBef>
                <a:spcPts val="600"/>
              </a:spcBef>
              <a:buFontTx/>
              <a:buBlip>
                <a:blip r:embed="rId2"/>
              </a:buBlip>
              <a:defRPr sz="1600" baseline="0"/>
            </a:lvl1pPr>
          </a:lstStyle>
          <a:p>
            <a:pPr lvl="0"/>
            <a:r>
              <a:rPr lang="da-DK" smtClean="0"/>
              <a:t>Indsæt </a:t>
            </a:r>
            <a:r>
              <a:rPr lang="da-DK" dirty="0" err="1" smtClean="0"/>
              <a:t>bullets</a:t>
            </a:r>
            <a:endParaRPr lang="da-DK" dirty="0" smtClean="0"/>
          </a:p>
          <a:p>
            <a:pPr lvl="0"/>
            <a:endParaRPr lang="da-DK" dirty="0" smtClean="0"/>
          </a:p>
          <a:p>
            <a:pPr lvl="0"/>
            <a:endParaRPr lang="da-DK" dirty="0" smtClean="0"/>
          </a:p>
        </p:txBody>
      </p:sp>
    </p:spTree>
    <p:extLst>
      <p:ext uri="{BB962C8B-B14F-4D97-AF65-F5344CB8AC3E}">
        <p14:creationId xmlns:p14="http://schemas.microsoft.com/office/powerpoint/2010/main" val="137337589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1 x billede højre - Blå">
    <p:spTree>
      <p:nvGrpSpPr>
        <p:cNvPr id="1" name=""/>
        <p:cNvGrpSpPr/>
        <p:nvPr/>
      </p:nvGrpSpPr>
      <p:grpSpPr>
        <a:xfrm>
          <a:off x="0" y="0"/>
          <a:ext cx="0" cy="0"/>
          <a:chOff x="0" y="0"/>
          <a:chExt cx="0" cy="0"/>
        </a:xfrm>
      </p:grpSpPr>
      <p:sp>
        <p:nvSpPr>
          <p:cNvPr id="7" name="Rectangle 6"/>
          <p:cNvSpPr/>
          <p:nvPr userDrawn="1"/>
        </p:nvSpPr>
        <p:spPr>
          <a:xfrm>
            <a:off x="0" y="0"/>
            <a:ext cx="7427913"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smtClean="0"/>
          </a:p>
        </p:txBody>
      </p:sp>
      <p:sp>
        <p:nvSpPr>
          <p:cNvPr id="5" name="Picture Placeholder 4"/>
          <p:cNvSpPr>
            <a:spLocks noGrp="1"/>
          </p:cNvSpPr>
          <p:nvPr>
            <p:ph type="pic" sz="quarter" idx="11" hasCustomPrompt="1"/>
          </p:nvPr>
        </p:nvSpPr>
        <p:spPr>
          <a:xfrm>
            <a:off x="7427913" y="0"/>
            <a:ext cx="4764087"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6" name="Title 4"/>
          <p:cNvSpPr>
            <a:spLocks noGrp="1"/>
          </p:cNvSpPr>
          <p:nvPr>
            <p:ph type="title" hasCustomPrompt="1"/>
          </p:nvPr>
        </p:nvSpPr>
        <p:spPr>
          <a:xfrm>
            <a:off x="587374" y="373446"/>
            <a:ext cx="4683125" cy="1471230"/>
          </a:xfrm>
        </p:spPr>
        <p:txBody>
          <a:bodyPr/>
          <a:lstStyle>
            <a:lvl1pPr>
              <a:defRPr sz="3600">
                <a:solidFill>
                  <a:schemeClr val="bg1"/>
                </a:solidFill>
              </a:defRPr>
            </a:lvl1pPr>
          </a:lstStyle>
          <a:p>
            <a:r>
              <a:rPr lang="en-US" smtClean="0"/>
              <a:t>KLIK HER FOR AT ÆNDRE TITEL</a:t>
            </a:r>
            <a:endParaRPr lang="en-US" dirty="0"/>
          </a:p>
        </p:txBody>
      </p:sp>
      <p:grpSp>
        <p:nvGrpSpPr>
          <p:cNvPr id="31" name="Gruppe 30"/>
          <p:cNvGrpSpPr/>
          <p:nvPr userDrawn="1"/>
        </p:nvGrpSpPr>
        <p:grpSpPr>
          <a:xfrm>
            <a:off x="5466450" y="6027162"/>
            <a:ext cx="1272706" cy="669100"/>
            <a:chOff x="5387975" y="5659438"/>
            <a:chExt cx="1573213" cy="827087"/>
          </a:xfrm>
          <a:solidFill>
            <a:schemeClr val="bg1"/>
          </a:solidFill>
        </p:grpSpPr>
        <p:grpSp>
          <p:nvGrpSpPr>
            <p:cNvPr id="32" name="Gruppe 31"/>
            <p:cNvGrpSpPr/>
            <p:nvPr userDrawn="1"/>
          </p:nvGrpSpPr>
          <p:grpSpPr>
            <a:xfrm>
              <a:off x="5387975" y="6407150"/>
              <a:ext cx="1573213" cy="79375"/>
              <a:chOff x="5387975" y="6407150"/>
              <a:chExt cx="1573213" cy="79375"/>
            </a:xfrm>
            <a:grpFill/>
          </p:grpSpPr>
          <p:sp>
            <p:nvSpPr>
              <p:cNvPr id="37"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0"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2"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3"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4"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33" name="Gruppe 32"/>
            <p:cNvGrpSpPr/>
            <p:nvPr userDrawn="1"/>
          </p:nvGrpSpPr>
          <p:grpSpPr>
            <a:xfrm>
              <a:off x="5880100" y="5659438"/>
              <a:ext cx="511175" cy="544512"/>
              <a:chOff x="5880100" y="5659438"/>
              <a:chExt cx="511175" cy="544512"/>
            </a:xfrm>
            <a:grpFill/>
          </p:grpSpPr>
          <p:sp>
            <p:nvSpPr>
              <p:cNvPr id="34"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sp>
        <p:nvSpPr>
          <p:cNvPr id="4" name="Pladsholder til tekst 3"/>
          <p:cNvSpPr>
            <a:spLocks noGrp="1"/>
          </p:cNvSpPr>
          <p:nvPr>
            <p:ph type="body" sz="quarter" idx="12" hasCustomPrompt="1"/>
          </p:nvPr>
        </p:nvSpPr>
        <p:spPr>
          <a:xfrm>
            <a:off x="583406" y="2101809"/>
            <a:ext cx="4687094" cy="3765591"/>
          </a:xfrm>
        </p:spPr>
        <p:txBody>
          <a:bodyPr/>
          <a:lstStyle>
            <a:lvl1pPr marL="285750" indent="-285750">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smtClean="0"/>
              <a:t>Indsæt bullets</a:t>
            </a:r>
            <a:endParaRPr lang="da-DK" dirty="0" smtClean="0"/>
          </a:p>
        </p:txBody>
      </p:sp>
      <p:grpSp>
        <p:nvGrpSpPr>
          <p:cNvPr id="2" name="Gruppe 1"/>
          <p:cNvGrpSpPr/>
          <p:nvPr userDrawn="1"/>
        </p:nvGrpSpPr>
        <p:grpSpPr>
          <a:xfrm>
            <a:off x="-3502" y="657225"/>
            <a:ext cx="405154" cy="1182460"/>
            <a:chOff x="-3502" y="657225"/>
            <a:chExt cx="405154" cy="1182460"/>
          </a:xfrm>
          <a:solidFill>
            <a:schemeClr val="bg1"/>
          </a:solidFill>
        </p:grpSpPr>
        <p:sp>
          <p:nvSpPr>
            <p:cNvPr id="56" name="Freeform 53"/>
            <p:cNvSpPr>
              <a:spLocks/>
            </p:cNvSpPr>
            <p:nvPr userDrawn="1"/>
          </p:nvSpPr>
          <p:spPr bwMode="auto">
            <a:xfrm>
              <a:off x="328321" y="1768187"/>
              <a:ext cx="73331" cy="71498"/>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7" name="Freeform 54"/>
            <p:cNvSpPr>
              <a:spLocks/>
            </p:cNvSpPr>
            <p:nvPr userDrawn="1"/>
          </p:nvSpPr>
          <p:spPr bwMode="auto">
            <a:xfrm>
              <a:off x="236657" y="1685690"/>
              <a:ext cx="164995" cy="153995"/>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8" name="Freeform 55"/>
            <p:cNvSpPr>
              <a:spLocks/>
            </p:cNvSpPr>
            <p:nvPr userDrawn="1"/>
          </p:nvSpPr>
          <p:spPr bwMode="auto">
            <a:xfrm>
              <a:off x="124827" y="1605026"/>
              <a:ext cx="276825" cy="234659"/>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9" name="Freeform 56"/>
            <p:cNvSpPr>
              <a:spLocks/>
            </p:cNvSpPr>
            <p:nvPr userDrawn="1"/>
          </p:nvSpPr>
          <p:spPr bwMode="auto">
            <a:xfrm>
              <a:off x="-3502" y="1526195"/>
              <a:ext cx="405154" cy="302490"/>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0" name="Freeform 57"/>
            <p:cNvSpPr>
              <a:spLocks/>
            </p:cNvSpPr>
            <p:nvPr userDrawn="1"/>
          </p:nvSpPr>
          <p:spPr bwMode="auto">
            <a:xfrm>
              <a:off x="-3502" y="1454698"/>
              <a:ext cx="405154" cy="287824"/>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1" name="Freeform 58"/>
            <p:cNvSpPr>
              <a:spLocks/>
            </p:cNvSpPr>
            <p:nvPr userDrawn="1"/>
          </p:nvSpPr>
          <p:spPr bwMode="auto">
            <a:xfrm>
              <a:off x="-3502" y="1379534"/>
              <a:ext cx="405154" cy="278657"/>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2" name="Freeform 59"/>
            <p:cNvSpPr>
              <a:spLocks/>
            </p:cNvSpPr>
            <p:nvPr userDrawn="1"/>
          </p:nvSpPr>
          <p:spPr bwMode="auto">
            <a:xfrm>
              <a:off x="-3502" y="1311703"/>
              <a:ext cx="405154" cy="263991"/>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3" name="Freeform 60"/>
            <p:cNvSpPr>
              <a:spLocks/>
            </p:cNvSpPr>
            <p:nvPr userDrawn="1"/>
          </p:nvSpPr>
          <p:spPr bwMode="auto">
            <a:xfrm>
              <a:off x="-3502" y="1243872"/>
              <a:ext cx="405154" cy="252991"/>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4" name="Freeform 61"/>
            <p:cNvSpPr>
              <a:spLocks/>
            </p:cNvSpPr>
            <p:nvPr userDrawn="1"/>
          </p:nvSpPr>
          <p:spPr bwMode="auto">
            <a:xfrm>
              <a:off x="-3502" y="1174207"/>
              <a:ext cx="405154" cy="245658"/>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5" name="Freeform 62"/>
            <p:cNvSpPr>
              <a:spLocks/>
            </p:cNvSpPr>
            <p:nvPr userDrawn="1"/>
          </p:nvSpPr>
          <p:spPr bwMode="auto">
            <a:xfrm>
              <a:off x="-3502" y="1110043"/>
              <a:ext cx="405154" cy="230992"/>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6" name="Freeform 63"/>
            <p:cNvSpPr>
              <a:spLocks/>
            </p:cNvSpPr>
            <p:nvPr userDrawn="1"/>
          </p:nvSpPr>
          <p:spPr bwMode="auto">
            <a:xfrm>
              <a:off x="-3502" y="1049545"/>
              <a:ext cx="405154" cy="219992"/>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7" name="Freeform 64"/>
            <p:cNvSpPr>
              <a:spLocks/>
            </p:cNvSpPr>
            <p:nvPr userDrawn="1"/>
          </p:nvSpPr>
          <p:spPr bwMode="auto">
            <a:xfrm>
              <a:off x="-3502" y="989048"/>
              <a:ext cx="405154" cy="205326"/>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8" name="Freeform 65"/>
            <p:cNvSpPr>
              <a:spLocks/>
            </p:cNvSpPr>
            <p:nvPr userDrawn="1"/>
          </p:nvSpPr>
          <p:spPr bwMode="auto">
            <a:xfrm>
              <a:off x="-3502" y="934049"/>
              <a:ext cx="405154" cy="188827"/>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9" name="Freeform 66"/>
            <p:cNvSpPr>
              <a:spLocks/>
            </p:cNvSpPr>
            <p:nvPr userDrawn="1"/>
          </p:nvSpPr>
          <p:spPr bwMode="auto">
            <a:xfrm>
              <a:off x="-3502" y="873551"/>
              <a:ext cx="405154" cy="175994"/>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0" name="Freeform 67"/>
            <p:cNvSpPr>
              <a:spLocks/>
            </p:cNvSpPr>
            <p:nvPr userDrawn="1"/>
          </p:nvSpPr>
          <p:spPr bwMode="auto">
            <a:xfrm>
              <a:off x="-3502" y="820387"/>
              <a:ext cx="405154" cy="161328"/>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1" name="Freeform 68"/>
            <p:cNvSpPr>
              <a:spLocks/>
            </p:cNvSpPr>
            <p:nvPr userDrawn="1"/>
          </p:nvSpPr>
          <p:spPr bwMode="auto">
            <a:xfrm>
              <a:off x="-3502" y="767221"/>
              <a:ext cx="405154" cy="146662"/>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2" name="Freeform 69"/>
            <p:cNvSpPr>
              <a:spLocks/>
            </p:cNvSpPr>
            <p:nvPr userDrawn="1"/>
          </p:nvSpPr>
          <p:spPr bwMode="auto">
            <a:xfrm>
              <a:off x="-3502" y="714057"/>
              <a:ext cx="405154" cy="131995"/>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3" name="Freeform 70"/>
            <p:cNvSpPr>
              <a:spLocks/>
            </p:cNvSpPr>
            <p:nvPr userDrawn="1"/>
          </p:nvSpPr>
          <p:spPr bwMode="auto">
            <a:xfrm>
              <a:off x="-3502" y="660892"/>
              <a:ext cx="405154" cy="124662"/>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4" name="Freeform 71"/>
            <p:cNvSpPr>
              <a:spLocks/>
            </p:cNvSpPr>
            <p:nvPr userDrawn="1"/>
          </p:nvSpPr>
          <p:spPr bwMode="auto">
            <a:xfrm>
              <a:off x="-3502" y="657225"/>
              <a:ext cx="328157" cy="64165"/>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grpSp>
    </p:spTree>
    <p:extLst>
      <p:ext uri="{BB962C8B-B14F-4D97-AF65-F5344CB8AC3E}">
        <p14:creationId xmlns:p14="http://schemas.microsoft.com/office/powerpoint/2010/main" val="224794832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tor billede højre - blå">
    <p:spTree>
      <p:nvGrpSpPr>
        <p:cNvPr id="1" name=""/>
        <p:cNvGrpSpPr/>
        <p:nvPr/>
      </p:nvGrpSpPr>
      <p:grpSpPr>
        <a:xfrm>
          <a:off x="0" y="0"/>
          <a:ext cx="0" cy="0"/>
          <a:chOff x="0" y="0"/>
          <a:chExt cx="0" cy="0"/>
        </a:xfrm>
      </p:grpSpPr>
      <p:sp>
        <p:nvSpPr>
          <p:cNvPr id="7" name="Rectangle 6"/>
          <p:cNvSpPr/>
          <p:nvPr userDrawn="1"/>
        </p:nvSpPr>
        <p:spPr>
          <a:xfrm>
            <a:off x="1" y="0"/>
            <a:ext cx="527049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smtClean="0"/>
          </a:p>
        </p:txBody>
      </p:sp>
      <p:sp>
        <p:nvSpPr>
          <p:cNvPr id="6" name="Title 4"/>
          <p:cNvSpPr>
            <a:spLocks noGrp="1"/>
          </p:cNvSpPr>
          <p:nvPr>
            <p:ph type="title" hasCustomPrompt="1"/>
          </p:nvPr>
        </p:nvSpPr>
        <p:spPr>
          <a:xfrm>
            <a:off x="587375" y="373446"/>
            <a:ext cx="4454526" cy="1471230"/>
          </a:xfrm>
        </p:spPr>
        <p:txBody>
          <a:bodyPr/>
          <a:lstStyle>
            <a:lvl1pPr>
              <a:defRPr sz="3600">
                <a:solidFill>
                  <a:schemeClr val="bg1"/>
                </a:solidFill>
              </a:defRPr>
            </a:lvl1pPr>
          </a:lstStyle>
          <a:p>
            <a:r>
              <a:rPr lang="en-US" smtClean="0"/>
              <a:t>KLIK HER FOR AT ÆNDRE TITEL</a:t>
            </a:r>
            <a:endParaRPr lang="en-US" dirty="0"/>
          </a:p>
        </p:txBody>
      </p:sp>
      <p:grpSp>
        <p:nvGrpSpPr>
          <p:cNvPr id="31" name="Gruppe 30"/>
          <p:cNvGrpSpPr/>
          <p:nvPr userDrawn="1"/>
        </p:nvGrpSpPr>
        <p:grpSpPr>
          <a:xfrm>
            <a:off x="5466450" y="6027162"/>
            <a:ext cx="1272706" cy="669100"/>
            <a:chOff x="5387975" y="5659438"/>
            <a:chExt cx="1573213" cy="827087"/>
          </a:xfrm>
          <a:solidFill>
            <a:schemeClr val="tx1"/>
          </a:solidFill>
        </p:grpSpPr>
        <p:grpSp>
          <p:nvGrpSpPr>
            <p:cNvPr id="32" name="Gruppe 31"/>
            <p:cNvGrpSpPr/>
            <p:nvPr userDrawn="1"/>
          </p:nvGrpSpPr>
          <p:grpSpPr>
            <a:xfrm>
              <a:off x="5387975" y="6407150"/>
              <a:ext cx="1573213" cy="79375"/>
              <a:chOff x="5387975" y="6407150"/>
              <a:chExt cx="1573213" cy="79375"/>
            </a:xfrm>
            <a:grpFill/>
          </p:grpSpPr>
          <p:sp>
            <p:nvSpPr>
              <p:cNvPr id="37"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0"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2"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3"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4"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33" name="Gruppe 32"/>
            <p:cNvGrpSpPr/>
            <p:nvPr userDrawn="1"/>
          </p:nvGrpSpPr>
          <p:grpSpPr>
            <a:xfrm>
              <a:off x="5880100" y="5659438"/>
              <a:ext cx="511175" cy="544512"/>
              <a:chOff x="5880100" y="5659438"/>
              <a:chExt cx="511175" cy="544512"/>
            </a:xfrm>
            <a:grpFill/>
          </p:grpSpPr>
          <p:sp>
            <p:nvSpPr>
              <p:cNvPr id="34"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sp>
        <p:nvSpPr>
          <p:cNvPr id="4" name="Pladsholder til tekst 3"/>
          <p:cNvSpPr>
            <a:spLocks noGrp="1"/>
          </p:cNvSpPr>
          <p:nvPr>
            <p:ph type="body" sz="quarter" idx="12" hasCustomPrompt="1"/>
          </p:nvPr>
        </p:nvSpPr>
        <p:spPr>
          <a:xfrm>
            <a:off x="583406" y="2101809"/>
            <a:ext cx="4458495" cy="3600491"/>
          </a:xfrm>
        </p:spPr>
        <p:txBody>
          <a:bodyPr/>
          <a:lstStyle>
            <a:lvl1pPr marL="285750" indent="-285750">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smtClean="0"/>
              <a:t>Indsæt bullets</a:t>
            </a:r>
            <a:endParaRPr lang="da-DK" dirty="0" smtClean="0"/>
          </a:p>
        </p:txBody>
      </p:sp>
      <p:grpSp>
        <p:nvGrpSpPr>
          <p:cNvPr id="2" name="Gruppe 1"/>
          <p:cNvGrpSpPr/>
          <p:nvPr userDrawn="1"/>
        </p:nvGrpSpPr>
        <p:grpSpPr>
          <a:xfrm>
            <a:off x="-3502" y="657225"/>
            <a:ext cx="405154" cy="1182460"/>
            <a:chOff x="-3502" y="657225"/>
            <a:chExt cx="405154" cy="1182460"/>
          </a:xfrm>
          <a:solidFill>
            <a:schemeClr val="bg1"/>
          </a:solidFill>
        </p:grpSpPr>
        <p:sp>
          <p:nvSpPr>
            <p:cNvPr id="56" name="Freeform 53"/>
            <p:cNvSpPr>
              <a:spLocks/>
            </p:cNvSpPr>
            <p:nvPr userDrawn="1"/>
          </p:nvSpPr>
          <p:spPr bwMode="auto">
            <a:xfrm>
              <a:off x="328321" y="1768187"/>
              <a:ext cx="73331" cy="71498"/>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7" name="Freeform 54"/>
            <p:cNvSpPr>
              <a:spLocks/>
            </p:cNvSpPr>
            <p:nvPr userDrawn="1"/>
          </p:nvSpPr>
          <p:spPr bwMode="auto">
            <a:xfrm>
              <a:off x="236657" y="1685690"/>
              <a:ext cx="164995" cy="153995"/>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8" name="Freeform 55"/>
            <p:cNvSpPr>
              <a:spLocks/>
            </p:cNvSpPr>
            <p:nvPr userDrawn="1"/>
          </p:nvSpPr>
          <p:spPr bwMode="auto">
            <a:xfrm>
              <a:off x="124827" y="1605026"/>
              <a:ext cx="276825" cy="234659"/>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9" name="Freeform 56"/>
            <p:cNvSpPr>
              <a:spLocks/>
            </p:cNvSpPr>
            <p:nvPr userDrawn="1"/>
          </p:nvSpPr>
          <p:spPr bwMode="auto">
            <a:xfrm>
              <a:off x="-3502" y="1526195"/>
              <a:ext cx="405154" cy="302490"/>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0" name="Freeform 57"/>
            <p:cNvSpPr>
              <a:spLocks/>
            </p:cNvSpPr>
            <p:nvPr userDrawn="1"/>
          </p:nvSpPr>
          <p:spPr bwMode="auto">
            <a:xfrm>
              <a:off x="-3502" y="1454698"/>
              <a:ext cx="405154" cy="287824"/>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1" name="Freeform 58"/>
            <p:cNvSpPr>
              <a:spLocks/>
            </p:cNvSpPr>
            <p:nvPr userDrawn="1"/>
          </p:nvSpPr>
          <p:spPr bwMode="auto">
            <a:xfrm>
              <a:off x="-3502" y="1379534"/>
              <a:ext cx="405154" cy="278657"/>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2" name="Freeform 59"/>
            <p:cNvSpPr>
              <a:spLocks/>
            </p:cNvSpPr>
            <p:nvPr userDrawn="1"/>
          </p:nvSpPr>
          <p:spPr bwMode="auto">
            <a:xfrm>
              <a:off x="-3502" y="1311703"/>
              <a:ext cx="405154" cy="263991"/>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3" name="Freeform 60"/>
            <p:cNvSpPr>
              <a:spLocks/>
            </p:cNvSpPr>
            <p:nvPr userDrawn="1"/>
          </p:nvSpPr>
          <p:spPr bwMode="auto">
            <a:xfrm>
              <a:off x="-3502" y="1243872"/>
              <a:ext cx="405154" cy="252991"/>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4" name="Freeform 61"/>
            <p:cNvSpPr>
              <a:spLocks/>
            </p:cNvSpPr>
            <p:nvPr userDrawn="1"/>
          </p:nvSpPr>
          <p:spPr bwMode="auto">
            <a:xfrm>
              <a:off x="-3502" y="1174207"/>
              <a:ext cx="405154" cy="245658"/>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5" name="Freeform 62"/>
            <p:cNvSpPr>
              <a:spLocks/>
            </p:cNvSpPr>
            <p:nvPr userDrawn="1"/>
          </p:nvSpPr>
          <p:spPr bwMode="auto">
            <a:xfrm>
              <a:off x="-3502" y="1110043"/>
              <a:ext cx="405154" cy="230992"/>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6" name="Freeform 63"/>
            <p:cNvSpPr>
              <a:spLocks/>
            </p:cNvSpPr>
            <p:nvPr userDrawn="1"/>
          </p:nvSpPr>
          <p:spPr bwMode="auto">
            <a:xfrm>
              <a:off x="-3502" y="1049545"/>
              <a:ext cx="405154" cy="219992"/>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7" name="Freeform 64"/>
            <p:cNvSpPr>
              <a:spLocks/>
            </p:cNvSpPr>
            <p:nvPr userDrawn="1"/>
          </p:nvSpPr>
          <p:spPr bwMode="auto">
            <a:xfrm>
              <a:off x="-3502" y="989048"/>
              <a:ext cx="405154" cy="205326"/>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8" name="Freeform 65"/>
            <p:cNvSpPr>
              <a:spLocks/>
            </p:cNvSpPr>
            <p:nvPr userDrawn="1"/>
          </p:nvSpPr>
          <p:spPr bwMode="auto">
            <a:xfrm>
              <a:off x="-3502" y="934049"/>
              <a:ext cx="405154" cy="188827"/>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9" name="Freeform 66"/>
            <p:cNvSpPr>
              <a:spLocks/>
            </p:cNvSpPr>
            <p:nvPr userDrawn="1"/>
          </p:nvSpPr>
          <p:spPr bwMode="auto">
            <a:xfrm>
              <a:off x="-3502" y="873551"/>
              <a:ext cx="405154" cy="175994"/>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0" name="Freeform 67"/>
            <p:cNvSpPr>
              <a:spLocks/>
            </p:cNvSpPr>
            <p:nvPr userDrawn="1"/>
          </p:nvSpPr>
          <p:spPr bwMode="auto">
            <a:xfrm>
              <a:off x="-3502" y="820387"/>
              <a:ext cx="405154" cy="161328"/>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1" name="Freeform 68"/>
            <p:cNvSpPr>
              <a:spLocks/>
            </p:cNvSpPr>
            <p:nvPr userDrawn="1"/>
          </p:nvSpPr>
          <p:spPr bwMode="auto">
            <a:xfrm>
              <a:off x="-3502" y="767221"/>
              <a:ext cx="405154" cy="146662"/>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2" name="Freeform 69"/>
            <p:cNvSpPr>
              <a:spLocks/>
            </p:cNvSpPr>
            <p:nvPr userDrawn="1"/>
          </p:nvSpPr>
          <p:spPr bwMode="auto">
            <a:xfrm>
              <a:off x="-3502" y="714057"/>
              <a:ext cx="405154" cy="131995"/>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3" name="Freeform 70"/>
            <p:cNvSpPr>
              <a:spLocks/>
            </p:cNvSpPr>
            <p:nvPr userDrawn="1"/>
          </p:nvSpPr>
          <p:spPr bwMode="auto">
            <a:xfrm>
              <a:off x="-3502" y="660892"/>
              <a:ext cx="405154" cy="124662"/>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4" name="Freeform 71"/>
            <p:cNvSpPr>
              <a:spLocks/>
            </p:cNvSpPr>
            <p:nvPr userDrawn="1"/>
          </p:nvSpPr>
          <p:spPr bwMode="auto">
            <a:xfrm>
              <a:off x="-3502" y="657225"/>
              <a:ext cx="328157" cy="64165"/>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grpSp>
      <p:sp>
        <p:nvSpPr>
          <p:cNvPr id="75" name="Picture Placeholder 4"/>
          <p:cNvSpPr>
            <a:spLocks noGrp="1"/>
          </p:cNvSpPr>
          <p:nvPr>
            <p:ph type="pic" sz="quarter" idx="11" hasCustomPrompt="1"/>
          </p:nvPr>
        </p:nvSpPr>
        <p:spPr>
          <a:xfrm>
            <a:off x="5270500" y="0"/>
            <a:ext cx="6921500"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Tree>
    <p:extLst>
      <p:ext uri="{BB962C8B-B14F-4D97-AF65-F5344CB8AC3E}">
        <p14:creationId xmlns:p14="http://schemas.microsoft.com/office/powerpoint/2010/main" val="391593321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å layout højre">
    <p:spTree>
      <p:nvGrpSpPr>
        <p:cNvPr id="1" name=""/>
        <p:cNvGrpSpPr/>
        <p:nvPr/>
      </p:nvGrpSpPr>
      <p:grpSpPr>
        <a:xfrm>
          <a:off x="0" y="0"/>
          <a:ext cx="0" cy="0"/>
          <a:chOff x="0" y="0"/>
          <a:chExt cx="0" cy="0"/>
        </a:xfrm>
      </p:grpSpPr>
      <p:sp>
        <p:nvSpPr>
          <p:cNvPr id="26" name="Rectangle 6"/>
          <p:cNvSpPr/>
          <p:nvPr userDrawn="1"/>
        </p:nvSpPr>
        <p:spPr>
          <a:xfrm>
            <a:off x="7427913" y="0"/>
            <a:ext cx="476408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8" name="Pladsholder til tekst 3"/>
          <p:cNvSpPr>
            <a:spLocks noGrp="1"/>
          </p:cNvSpPr>
          <p:nvPr>
            <p:ph type="body" sz="quarter" idx="17" hasCustomPrompt="1"/>
          </p:nvPr>
        </p:nvSpPr>
        <p:spPr>
          <a:xfrm>
            <a:off x="8027662" y="2927417"/>
            <a:ext cx="3673420" cy="3222624"/>
          </a:xfrm>
        </p:spPr>
        <p:txBody>
          <a:bodyPr/>
          <a:lstStyle>
            <a:lvl1pPr marL="285750" indent="-285750">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smtClean="0"/>
              <a:t>Indsæt bullets</a:t>
            </a:r>
            <a:endParaRPr lang="da-DK" dirty="0" smtClean="0"/>
          </a:p>
        </p:txBody>
      </p:sp>
      <p:sp>
        <p:nvSpPr>
          <p:cNvPr id="3" name="Slide Number Placeholder 2"/>
          <p:cNvSpPr>
            <a:spLocks noGrp="1"/>
          </p:cNvSpPr>
          <p:nvPr>
            <p:ph type="sldNum" sz="quarter" idx="10"/>
          </p:nvPr>
        </p:nvSpPr>
        <p:spPr/>
        <p:txBody>
          <a:bodyPr/>
          <a:lstStyle>
            <a:lvl1pPr>
              <a:defRPr>
                <a:solidFill>
                  <a:schemeClr val="bg1">
                    <a:alpha val="70000"/>
                  </a:schemeClr>
                </a:solidFill>
              </a:defRPr>
            </a:lvl1pPr>
          </a:lstStyle>
          <a:p>
            <a:fld id="{D8D877B3-D348-4611-9BDB-C5374591D951}" type="slidenum">
              <a:rPr lang="en-US" smtClean="0"/>
              <a:pPr/>
              <a:t>‹nr.›</a:t>
            </a:fld>
            <a:endParaRPr lang="en-US" dirty="0" smtClean="0"/>
          </a:p>
        </p:txBody>
      </p:sp>
      <p:grpSp>
        <p:nvGrpSpPr>
          <p:cNvPr id="5" name="Gruppe 4"/>
          <p:cNvGrpSpPr/>
          <p:nvPr userDrawn="1"/>
        </p:nvGrpSpPr>
        <p:grpSpPr>
          <a:xfrm>
            <a:off x="7427914" y="1288619"/>
            <a:ext cx="405154" cy="1182460"/>
            <a:chOff x="320675" y="2816225"/>
            <a:chExt cx="350838" cy="1023938"/>
          </a:xfrm>
          <a:solidFill>
            <a:schemeClr val="bg1"/>
          </a:solidFill>
        </p:grpSpPr>
        <p:sp>
          <p:nvSpPr>
            <p:cNvPr id="6"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3"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4"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5"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6"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7"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8"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9"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0"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1"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2"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3"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4"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29" name="Gruppe 28"/>
          <p:cNvGrpSpPr/>
          <p:nvPr userDrawn="1"/>
        </p:nvGrpSpPr>
        <p:grpSpPr>
          <a:xfrm>
            <a:off x="5466450" y="6027162"/>
            <a:ext cx="1272706" cy="669100"/>
            <a:chOff x="5387975" y="5659438"/>
            <a:chExt cx="1573213" cy="827087"/>
          </a:xfrm>
        </p:grpSpPr>
        <p:grpSp>
          <p:nvGrpSpPr>
            <p:cNvPr id="30" name="Gruppe 29"/>
            <p:cNvGrpSpPr/>
            <p:nvPr userDrawn="1"/>
          </p:nvGrpSpPr>
          <p:grpSpPr>
            <a:xfrm>
              <a:off x="5387975" y="6407150"/>
              <a:ext cx="1573213" cy="79375"/>
              <a:chOff x="5387975" y="6407150"/>
              <a:chExt cx="1573213" cy="79375"/>
            </a:xfrm>
          </p:grpSpPr>
          <p:sp>
            <p:nvSpPr>
              <p:cNvPr id="35"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7"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0"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2"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31" name="Gruppe 30"/>
            <p:cNvGrpSpPr/>
            <p:nvPr userDrawn="1"/>
          </p:nvGrpSpPr>
          <p:grpSpPr>
            <a:xfrm>
              <a:off x="5880100" y="5659438"/>
              <a:ext cx="511175" cy="544512"/>
              <a:chOff x="5880100" y="5659438"/>
              <a:chExt cx="511175" cy="544512"/>
            </a:xfrm>
            <a:solidFill>
              <a:schemeClr val="tx1"/>
            </a:solidFill>
          </p:grpSpPr>
          <p:sp>
            <p:nvSpPr>
              <p:cNvPr id="32"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sp>
        <p:nvSpPr>
          <p:cNvPr id="53" name="Title 4"/>
          <p:cNvSpPr>
            <a:spLocks noGrp="1"/>
          </p:cNvSpPr>
          <p:nvPr>
            <p:ph type="title" hasCustomPrompt="1"/>
          </p:nvPr>
        </p:nvSpPr>
        <p:spPr>
          <a:xfrm>
            <a:off x="8027663" y="943460"/>
            <a:ext cx="3673419" cy="1860884"/>
          </a:xfrm>
        </p:spPr>
        <p:txBody>
          <a:bodyPr/>
          <a:lstStyle>
            <a:lvl1pPr>
              <a:defRPr sz="3600">
                <a:solidFill>
                  <a:schemeClr val="bg1"/>
                </a:solidFill>
              </a:defRPr>
            </a:lvl1pPr>
          </a:lstStyle>
          <a:p>
            <a:r>
              <a:rPr lang="en-US" smtClean="0"/>
              <a:t>KLIK HER FOR AT ÆNDRE TITEL</a:t>
            </a:r>
            <a:endParaRPr lang="en-US" dirty="0"/>
          </a:p>
        </p:txBody>
      </p:sp>
    </p:spTree>
    <p:extLst>
      <p:ext uri="{BB962C8B-B14F-4D97-AF65-F5344CB8AC3E}">
        <p14:creationId xmlns:p14="http://schemas.microsoft.com/office/powerpoint/2010/main" val="328260159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Præsentation">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0" y="0"/>
            <a:ext cx="12192000"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5" name="Title 4"/>
          <p:cNvSpPr>
            <a:spLocks noGrp="1"/>
          </p:cNvSpPr>
          <p:nvPr>
            <p:ph type="title" hasCustomPrompt="1"/>
          </p:nvPr>
        </p:nvSpPr>
        <p:spPr>
          <a:xfrm>
            <a:off x="2441575" y="2676493"/>
            <a:ext cx="7341129" cy="1036319"/>
          </a:xfrm>
          <a:solidFill>
            <a:schemeClr val="bg1"/>
          </a:solidFill>
        </p:spPr>
        <p:txBody>
          <a:bodyPr tIns="108000"/>
          <a:lstStyle>
            <a:lvl1pPr algn="ctr">
              <a:defRPr sz="2800" baseline="0">
                <a:solidFill>
                  <a:schemeClr val="tx1"/>
                </a:solidFill>
              </a:defRPr>
            </a:lvl1pPr>
          </a:lstStyle>
          <a:p>
            <a:r>
              <a:rPr lang="en-US" smtClean="0"/>
              <a:t>AALBORG UNIVERSITET</a:t>
            </a:r>
            <a:br>
              <a:rPr lang="en-US" smtClean="0"/>
            </a:br>
            <a:r>
              <a:rPr lang="en-US" smtClean="0"/>
              <a:t>OVERSKRIFT</a:t>
            </a:r>
            <a:endParaRPr lang="en-US" dirty="0"/>
          </a:p>
        </p:txBody>
      </p:sp>
      <p:sp>
        <p:nvSpPr>
          <p:cNvPr id="3" name="Pladsholder til tekst 2"/>
          <p:cNvSpPr>
            <a:spLocks noGrp="1"/>
          </p:cNvSpPr>
          <p:nvPr>
            <p:ph type="body" sz="quarter" idx="12" hasCustomPrompt="1"/>
          </p:nvPr>
        </p:nvSpPr>
        <p:spPr>
          <a:xfrm>
            <a:off x="2441575" y="3827463"/>
            <a:ext cx="7341129" cy="412750"/>
          </a:xfrm>
          <a:solidFill>
            <a:schemeClr val="bg1"/>
          </a:solidFill>
        </p:spPr>
        <p:txBody>
          <a:bodyPr>
            <a:noAutofit/>
          </a:bodyPr>
          <a:lstStyle>
            <a:lvl1pPr marL="0" indent="0" algn="ctr">
              <a:buFontTx/>
              <a:buNone/>
              <a:defRPr sz="1800" spc="300" baseline="0"/>
            </a:lvl1pPr>
          </a:lstStyle>
          <a:p>
            <a:pPr lvl="0"/>
            <a:r>
              <a:rPr lang="da-DK" smtClean="0"/>
              <a:t>AF </a:t>
            </a:r>
            <a:r>
              <a:rPr lang="da-DK" dirty="0" smtClean="0"/>
              <a:t>NAVN NAVNESEN</a:t>
            </a:r>
            <a:endParaRPr lang="da-DK" dirty="0"/>
          </a:p>
        </p:txBody>
      </p:sp>
      <p:grpSp>
        <p:nvGrpSpPr>
          <p:cNvPr id="10" name="Gruppe 9"/>
          <p:cNvGrpSpPr/>
          <p:nvPr userDrawn="1"/>
        </p:nvGrpSpPr>
        <p:grpSpPr>
          <a:xfrm>
            <a:off x="5466450" y="6027162"/>
            <a:ext cx="1272706" cy="669100"/>
            <a:chOff x="5387975" y="5659438"/>
            <a:chExt cx="1573213" cy="827087"/>
          </a:xfrm>
        </p:grpSpPr>
        <p:grpSp>
          <p:nvGrpSpPr>
            <p:cNvPr id="11" name="Gruppe 10"/>
            <p:cNvGrpSpPr/>
            <p:nvPr userDrawn="1"/>
          </p:nvGrpSpPr>
          <p:grpSpPr>
            <a:xfrm>
              <a:off x="5387975" y="6407150"/>
              <a:ext cx="1573213" cy="79375"/>
              <a:chOff x="5387975" y="6407150"/>
              <a:chExt cx="1573213" cy="79375"/>
            </a:xfrm>
          </p:grpSpPr>
          <p:sp>
            <p:nvSpPr>
              <p:cNvPr id="16"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7"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8"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9"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0"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1"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2"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3"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4"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5"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6"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7"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8"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9"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2"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12" name="Gruppe 11"/>
            <p:cNvGrpSpPr/>
            <p:nvPr userDrawn="1"/>
          </p:nvGrpSpPr>
          <p:grpSpPr>
            <a:xfrm>
              <a:off x="5880100" y="5659438"/>
              <a:ext cx="511175" cy="544512"/>
              <a:chOff x="5880100" y="5659438"/>
              <a:chExt cx="511175" cy="544512"/>
            </a:xfrm>
            <a:solidFill>
              <a:schemeClr val="tx1"/>
            </a:solidFill>
          </p:grpSpPr>
          <p:sp>
            <p:nvSpPr>
              <p:cNvPr id="13"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4"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5"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spTree>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Pause">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0" y="0"/>
            <a:ext cx="12192000"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5" name="Title 4"/>
          <p:cNvSpPr>
            <a:spLocks noGrp="1"/>
          </p:cNvSpPr>
          <p:nvPr>
            <p:ph type="title" hasCustomPrompt="1"/>
          </p:nvPr>
        </p:nvSpPr>
        <p:spPr>
          <a:xfrm>
            <a:off x="2441575" y="2676493"/>
            <a:ext cx="7341129" cy="1036319"/>
          </a:xfrm>
          <a:solidFill>
            <a:schemeClr val="bg1"/>
          </a:solidFill>
        </p:spPr>
        <p:txBody>
          <a:bodyPr tIns="108000"/>
          <a:lstStyle>
            <a:lvl1pPr algn="ctr">
              <a:defRPr sz="2800" baseline="0">
                <a:solidFill>
                  <a:schemeClr val="tx1"/>
                </a:solidFill>
              </a:defRPr>
            </a:lvl1pPr>
          </a:lstStyle>
          <a:p>
            <a:r>
              <a:rPr lang="en-US" smtClean="0"/>
              <a:t>PAUSE</a:t>
            </a:r>
            <a:br>
              <a:rPr lang="en-US" smtClean="0"/>
            </a:br>
            <a:r>
              <a:rPr lang="en-US" smtClean="0"/>
              <a:t>OVERSKRIFT</a:t>
            </a:r>
            <a:endParaRPr lang="en-US" dirty="0"/>
          </a:p>
        </p:txBody>
      </p:sp>
      <p:grpSp>
        <p:nvGrpSpPr>
          <p:cNvPr id="10" name="Gruppe 9"/>
          <p:cNvGrpSpPr/>
          <p:nvPr userDrawn="1"/>
        </p:nvGrpSpPr>
        <p:grpSpPr>
          <a:xfrm>
            <a:off x="5466450" y="6027162"/>
            <a:ext cx="1272706" cy="669100"/>
            <a:chOff x="5387975" y="5659438"/>
            <a:chExt cx="1573213" cy="827087"/>
          </a:xfrm>
        </p:grpSpPr>
        <p:grpSp>
          <p:nvGrpSpPr>
            <p:cNvPr id="11" name="Gruppe 10"/>
            <p:cNvGrpSpPr/>
            <p:nvPr userDrawn="1"/>
          </p:nvGrpSpPr>
          <p:grpSpPr>
            <a:xfrm>
              <a:off x="5387975" y="6407150"/>
              <a:ext cx="1573213" cy="79375"/>
              <a:chOff x="5387975" y="6407150"/>
              <a:chExt cx="1573213" cy="79375"/>
            </a:xfrm>
          </p:grpSpPr>
          <p:sp>
            <p:nvSpPr>
              <p:cNvPr id="16"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7"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8"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9"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0"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1"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2"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3"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4"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5"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6"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7"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8"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9"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2"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12" name="Gruppe 11"/>
            <p:cNvGrpSpPr/>
            <p:nvPr userDrawn="1"/>
          </p:nvGrpSpPr>
          <p:grpSpPr>
            <a:xfrm>
              <a:off x="5880100" y="5659438"/>
              <a:ext cx="511175" cy="544512"/>
              <a:chOff x="5880100" y="5659438"/>
              <a:chExt cx="511175" cy="544512"/>
            </a:xfrm>
            <a:solidFill>
              <a:schemeClr val="tx1"/>
            </a:solidFill>
          </p:grpSpPr>
          <p:sp>
            <p:nvSpPr>
              <p:cNvPr id="13"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4"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5"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spTree>
    <p:extLst>
      <p:ext uri="{BB962C8B-B14F-4D97-AF65-F5344CB8AC3E}">
        <p14:creationId xmlns:p14="http://schemas.microsoft.com/office/powerpoint/2010/main" val="35535020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m. bullets">
    <p:spTree>
      <p:nvGrpSpPr>
        <p:cNvPr id="1" name=""/>
        <p:cNvGrpSpPr/>
        <p:nvPr/>
      </p:nvGrpSpPr>
      <p:grpSpPr>
        <a:xfrm>
          <a:off x="0" y="0"/>
          <a:ext cx="0" cy="0"/>
          <a:chOff x="0" y="0"/>
          <a:chExt cx="0" cy="0"/>
        </a:xfrm>
      </p:grpSpPr>
      <p:sp>
        <p:nvSpPr>
          <p:cNvPr id="4"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fld id="{D8D877B3-D348-4611-9BDB-C5374591D951}" type="slidenum">
              <a:rPr lang="en-US" smtClean="0"/>
              <a:pPr/>
              <a:t>‹nr.›</a:t>
            </a:fld>
            <a:endParaRPr lang="en-US" dirty="0" smtClean="0"/>
          </a:p>
        </p:txBody>
      </p:sp>
      <p:sp>
        <p:nvSpPr>
          <p:cNvPr id="3" name="Title 4"/>
          <p:cNvSpPr>
            <a:spLocks noGrp="1"/>
          </p:cNvSpPr>
          <p:nvPr>
            <p:ph type="title" hasCustomPrompt="1"/>
          </p:nvPr>
        </p:nvSpPr>
        <p:spPr>
          <a:xfrm>
            <a:off x="587374" y="370290"/>
            <a:ext cx="5149879" cy="1474385"/>
          </a:xfrm>
        </p:spPr>
        <p:txBody>
          <a:bodyPr/>
          <a:lstStyle>
            <a:lvl1pPr>
              <a:defRPr sz="3600" baseline="0"/>
            </a:lvl1pPr>
          </a:lstStyle>
          <a:p>
            <a:r>
              <a:rPr lang="en-US" smtClean="0"/>
              <a:t>KLIK HER FOR AT ÆNDRE TITEL</a:t>
            </a:r>
            <a:endParaRPr lang="en-US" dirty="0"/>
          </a:p>
        </p:txBody>
      </p:sp>
      <p:sp>
        <p:nvSpPr>
          <p:cNvPr id="5" name="Pladsholder til tekst 10"/>
          <p:cNvSpPr>
            <a:spLocks noGrp="1"/>
          </p:cNvSpPr>
          <p:nvPr>
            <p:ph type="body" sz="quarter" idx="12" hasCustomPrompt="1"/>
          </p:nvPr>
        </p:nvSpPr>
        <p:spPr>
          <a:xfrm>
            <a:off x="587375" y="2065337"/>
            <a:ext cx="10620094" cy="3704284"/>
          </a:xfrm>
        </p:spPr>
        <p:txBody>
          <a:bodyPr/>
          <a:lstStyle>
            <a:lvl1pPr marL="285750" indent="-285750">
              <a:buFontTx/>
              <a:buBlip>
                <a:blip r:embed="rId2"/>
              </a:buBlip>
              <a:defRPr/>
            </a:lvl1pPr>
          </a:lstStyle>
          <a:p>
            <a:pPr lvl="0"/>
            <a:r>
              <a:rPr lang="da-DK" smtClean="0"/>
              <a:t>Indsæt bullets</a:t>
            </a:r>
            <a:endParaRPr lang="da-DK" dirty="0" smtClean="0"/>
          </a:p>
        </p:txBody>
      </p:sp>
    </p:spTree>
    <p:extLst>
      <p:ext uri="{BB962C8B-B14F-4D97-AF65-F5344CB8AC3E}">
        <p14:creationId xmlns:p14="http://schemas.microsoft.com/office/powerpoint/2010/main" val="25212694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eb + bullet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smtClean="0"/>
          </a:p>
        </p:txBody>
      </p:sp>
      <p:grpSp>
        <p:nvGrpSpPr>
          <p:cNvPr id="30" name="Gruppe 29"/>
          <p:cNvGrpSpPr/>
          <p:nvPr userDrawn="1"/>
        </p:nvGrpSpPr>
        <p:grpSpPr>
          <a:xfrm>
            <a:off x="0" y="657225"/>
            <a:ext cx="405154" cy="1182460"/>
            <a:chOff x="320675" y="2816225"/>
            <a:chExt cx="350838" cy="1023938"/>
          </a:xfrm>
          <a:solidFill>
            <a:schemeClr val="tx1"/>
          </a:solidFill>
        </p:grpSpPr>
        <p:sp>
          <p:nvSpPr>
            <p:cNvPr id="31"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2"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7"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
        <p:nvSpPr>
          <p:cNvPr id="26" name="Title 4"/>
          <p:cNvSpPr>
            <a:spLocks noGrp="1"/>
          </p:cNvSpPr>
          <p:nvPr>
            <p:ph type="title" hasCustomPrompt="1"/>
          </p:nvPr>
        </p:nvSpPr>
        <p:spPr>
          <a:xfrm>
            <a:off x="587375" y="370764"/>
            <a:ext cx="4516438" cy="1473911"/>
          </a:xfrm>
        </p:spPr>
        <p:txBody>
          <a:bodyPr/>
          <a:lstStyle>
            <a:lvl1pPr>
              <a:defRPr sz="3600"/>
            </a:lvl1pPr>
          </a:lstStyle>
          <a:p>
            <a:r>
              <a:rPr lang="en-US" smtClean="0"/>
              <a:t>KLIK HER FOR AT ÆNDRE TITEL</a:t>
            </a:r>
            <a:endParaRPr lang="en-US" dirty="0"/>
          </a:p>
        </p:txBody>
      </p:sp>
      <p:pic>
        <p:nvPicPr>
          <p:cNvPr id="27" name="Billede 26"/>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5670792" y="820387"/>
            <a:ext cx="6943368" cy="5825654"/>
          </a:xfrm>
          <a:prstGeom prst="rect">
            <a:avLst/>
          </a:prstGeom>
        </p:spPr>
      </p:pic>
      <p:sp>
        <p:nvSpPr>
          <p:cNvPr id="28" name="Picture Placeholder 4"/>
          <p:cNvSpPr>
            <a:spLocks noGrp="1"/>
          </p:cNvSpPr>
          <p:nvPr>
            <p:ph type="pic" sz="quarter" idx="11" hasCustomPrompt="1"/>
          </p:nvPr>
        </p:nvSpPr>
        <p:spPr>
          <a:xfrm>
            <a:off x="5953820" y="1240418"/>
            <a:ext cx="6238180" cy="3503032"/>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29" name="Pladsholder til tekst 10"/>
          <p:cNvSpPr>
            <a:spLocks noGrp="1"/>
          </p:cNvSpPr>
          <p:nvPr>
            <p:ph type="body" sz="quarter" idx="12" hasCustomPrompt="1"/>
          </p:nvPr>
        </p:nvSpPr>
        <p:spPr>
          <a:xfrm>
            <a:off x="587375" y="2065337"/>
            <a:ext cx="4516438" cy="3243263"/>
          </a:xfrm>
        </p:spPr>
        <p:txBody>
          <a:bodyPr/>
          <a:lstStyle>
            <a:lvl1pPr marL="285750" indent="-285750">
              <a:buFontTx/>
              <a:buBlip>
                <a:blip r:embed="rId3"/>
              </a:buBlip>
              <a:defRPr/>
            </a:lvl1pPr>
          </a:lstStyle>
          <a:p>
            <a:pPr lvl="0"/>
            <a:r>
              <a:rPr lang="da-DK" smtClean="0"/>
              <a:t>Indsæt </a:t>
            </a:r>
            <a:r>
              <a:rPr lang="da-DK" dirty="0" err="1" smtClean="0"/>
              <a:t>bullets</a:t>
            </a:r>
            <a:endParaRPr lang="da-DK" dirty="0" smtClean="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agram - højre">
    <p:spTree>
      <p:nvGrpSpPr>
        <p:cNvPr id="1" name=""/>
        <p:cNvGrpSpPr/>
        <p:nvPr/>
      </p:nvGrpSpPr>
      <p:grpSpPr>
        <a:xfrm>
          <a:off x="0" y="0"/>
          <a:ext cx="0" cy="0"/>
          <a:chOff x="0" y="0"/>
          <a:chExt cx="0" cy="0"/>
        </a:xfrm>
      </p:grpSpPr>
      <p:sp>
        <p:nvSpPr>
          <p:cNvPr id="5" name="Title 4"/>
          <p:cNvSpPr>
            <a:spLocks noGrp="1"/>
          </p:cNvSpPr>
          <p:nvPr>
            <p:ph type="title" hasCustomPrompt="1"/>
          </p:nvPr>
        </p:nvSpPr>
        <p:spPr>
          <a:xfrm>
            <a:off x="587374" y="367628"/>
            <a:ext cx="4886993" cy="1621619"/>
          </a:xfrm>
        </p:spPr>
        <p:txBody>
          <a:bodyPr/>
          <a:lstStyle>
            <a:lvl1pPr>
              <a:defRPr sz="3600"/>
            </a:lvl1pPr>
          </a:lstStyle>
          <a:p>
            <a:r>
              <a:rPr lang="en-US" smtClean="0"/>
              <a:t>KLIK HER FOR AT ÆNDRE TITEL</a:t>
            </a:r>
            <a:endParaRPr lang="en-US" dirty="0"/>
          </a:p>
        </p:txBody>
      </p:sp>
      <p:sp>
        <p:nvSpPr>
          <p:cNvPr id="11" name="Pladsholder til diagram 10"/>
          <p:cNvSpPr>
            <a:spLocks noGrp="1"/>
          </p:cNvSpPr>
          <p:nvPr>
            <p:ph type="chart" sz="quarter" idx="12"/>
          </p:nvPr>
        </p:nvSpPr>
        <p:spPr>
          <a:xfrm>
            <a:off x="6096000" y="2262579"/>
            <a:ext cx="5524500" cy="3572737"/>
          </a:xfrm>
        </p:spPr>
        <p:txBody>
          <a:bodyPr/>
          <a:lstStyle/>
          <a:p>
            <a:r>
              <a:rPr lang="da-DK" smtClean="0"/>
              <a:t>Klik på ikonet for at tilføje et diagram</a:t>
            </a:r>
            <a:endParaRPr lang="da-DK"/>
          </a:p>
        </p:txBody>
      </p:sp>
      <p:sp>
        <p:nvSpPr>
          <p:cNvPr id="13" name="Pladsholder til tekst 12"/>
          <p:cNvSpPr>
            <a:spLocks noGrp="1"/>
          </p:cNvSpPr>
          <p:nvPr>
            <p:ph type="body" sz="quarter" idx="13" hasCustomPrompt="1"/>
          </p:nvPr>
        </p:nvSpPr>
        <p:spPr>
          <a:xfrm>
            <a:off x="587375" y="2262579"/>
            <a:ext cx="4886992" cy="3572737"/>
          </a:xfrm>
        </p:spPr>
        <p:txBody>
          <a:bodyPr>
            <a:normAutofit/>
          </a:bodyPr>
          <a:lstStyle>
            <a:lvl2pPr marL="285750" indent="-285750">
              <a:buFontTx/>
              <a:buBlip>
                <a:blip r:embed="rId2"/>
              </a:buBlip>
              <a:defRPr sz="1600" baseline="0"/>
            </a:lvl2pPr>
          </a:lstStyle>
          <a:p>
            <a:pPr lvl="1"/>
            <a:r>
              <a:rPr lang="da-DK" smtClean="0"/>
              <a:t>Indsæt bullets</a:t>
            </a:r>
            <a:endParaRPr lang="da-DK" dirty="0" smtClean="0"/>
          </a:p>
        </p:txBody>
      </p:sp>
      <p:sp>
        <p:nvSpPr>
          <p:cNvPr id="6"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fld id="{D8D877B3-D348-4611-9BDB-C5374591D951}" type="slidenum">
              <a:rPr lang="en-US" smtClean="0"/>
              <a:pPr/>
              <a:t>‹nr.›</a:t>
            </a:fld>
            <a:endParaRPr lang="en-US" dirty="0" smtClean="0"/>
          </a:p>
        </p:txBody>
      </p:sp>
    </p:spTree>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 x billede højre + bullets">
    <p:spTree>
      <p:nvGrpSpPr>
        <p:cNvPr id="1" name=""/>
        <p:cNvGrpSpPr/>
        <p:nvPr/>
      </p:nvGrpSpPr>
      <p:grpSpPr>
        <a:xfrm>
          <a:off x="0" y="0"/>
          <a:ext cx="0" cy="0"/>
          <a:chOff x="0" y="0"/>
          <a:chExt cx="0" cy="0"/>
        </a:xfrm>
      </p:grpSpPr>
      <p:sp>
        <p:nvSpPr>
          <p:cNvPr id="6" name="Picture Placeholder 4"/>
          <p:cNvSpPr>
            <a:spLocks noGrp="1"/>
          </p:cNvSpPr>
          <p:nvPr>
            <p:ph type="pic" sz="quarter" idx="11" hasCustomPrompt="1"/>
          </p:nvPr>
        </p:nvSpPr>
        <p:spPr>
          <a:xfrm>
            <a:off x="7438768" y="0"/>
            <a:ext cx="4753232"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smtClean="0"/>
          </a:p>
        </p:txBody>
      </p:sp>
      <p:sp>
        <p:nvSpPr>
          <p:cNvPr id="5" name="Title 4"/>
          <p:cNvSpPr>
            <a:spLocks noGrp="1"/>
          </p:cNvSpPr>
          <p:nvPr>
            <p:ph type="title" hasCustomPrompt="1"/>
          </p:nvPr>
        </p:nvSpPr>
        <p:spPr>
          <a:xfrm>
            <a:off x="587374" y="359273"/>
            <a:ext cx="4490445" cy="1621619"/>
          </a:xfrm>
        </p:spPr>
        <p:txBody>
          <a:bodyPr/>
          <a:lstStyle>
            <a:lvl1pPr>
              <a:defRPr sz="3600"/>
            </a:lvl1pPr>
          </a:lstStyle>
          <a:p>
            <a:r>
              <a:rPr lang="en-US" smtClean="0"/>
              <a:t>KLIK HER FOR AT ÆNDRE TITEL</a:t>
            </a:r>
            <a:endParaRPr lang="en-US" dirty="0"/>
          </a:p>
        </p:txBody>
      </p:sp>
      <p:sp>
        <p:nvSpPr>
          <p:cNvPr id="4" name="Pladsholder til tekst 3"/>
          <p:cNvSpPr>
            <a:spLocks noGrp="1"/>
          </p:cNvSpPr>
          <p:nvPr>
            <p:ph type="body" sz="quarter" idx="12" hasCustomPrompt="1"/>
          </p:nvPr>
        </p:nvSpPr>
        <p:spPr>
          <a:xfrm>
            <a:off x="587375" y="2143359"/>
            <a:ext cx="4490445" cy="3752115"/>
          </a:xfrm>
        </p:spPr>
        <p:txBody>
          <a:bodyPr/>
          <a:lstStyle>
            <a:lvl1pPr marL="285750" indent="-285750">
              <a:lnSpc>
                <a:spcPct val="100000"/>
              </a:lnSpc>
              <a:spcBef>
                <a:spcPts val="600"/>
              </a:spcBef>
              <a:buFontTx/>
              <a:buBlip>
                <a:blip r:embed="rId2"/>
              </a:buBlip>
              <a:defRPr sz="1600" baseline="0"/>
            </a:lvl1pPr>
          </a:lstStyle>
          <a:p>
            <a:pPr lvl="0"/>
            <a:r>
              <a:rPr lang="da-DK" smtClean="0"/>
              <a:t>Indsæt bullets</a:t>
            </a:r>
            <a:endParaRPr lang="da-DK" dirty="0" smtClean="0"/>
          </a:p>
          <a:p>
            <a:pPr lvl="0"/>
            <a:endParaRPr lang="da-DK" dirty="0" smtClean="0"/>
          </a:p>
          <a:p>
            <a:pPr lvl="0"/>
            <a:endParaRPr lang="da-DK" dirty="0" smtClean="0"/>
          </a:p>
        </p:txBody>
      </p:sp>
    </p:spTree>
    <p:extLst>
      <p:ext uri="{BB962C8B-B14F-4D97-AF65-F5344CB8AC3E}">
        <p14:creationId xmlns:p14="http://schemas.microsoft.com/office/powerpoint/2010/main" val="49860749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tor billede venstr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smtClean="0"/>
          </a:p>
        </p:txBody>
      </p:sp>
      <p:sp>
        <p:nvSpPr>
          <p:cNvPr id="5" name="Picture Placeholder 4"/>
          <p:cNvSpPr>
            <a:spLocks noGrp="1"/>
          </p:cNvSpPr>
          <p:nvPr>
            <p:ph type="pic" sz="quarter" idx="11" hasCustomPrompt="1"/>
          </p:nvPr>
        </p:nvSpPr>
        <p:spPr>
          <a:xfrm>
            <a:off x="-1" y="0"/>
            <a:ext cx="7427914"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6" name="Title 4"/>
          <p:cNvSpPr>
            <a:spLocks noGrp="1"/>
          </p:cNvSpPr>
          <p:nvPr>
            <p:ph type="title" hasCustomPrompt="1"/>
          </p:nvPr>
        </p:nvSpPr>
        <p:spPr>
          <a:xfrm>
            <a:off x="8031878" y="957753"/>
            <a:ext cx="3879477" cy="1987748"/>
          </a:xfrm>
        </p:spPr>
        <p:txBody>
          <a:bodyPr/>
          <a:lstStyle>
            <a:lvl1pPr>
              <a:defRPr sz="3600"/>
            </a:lvl1pPr>
          </a:lstStyle>
          <a:p>
            <a:r>
              <a:rPr lang="en-US" smtClean="0"/>
              <a:t>KLIK HER FOR AT ÆNDRE TITEL</a:t>
            </a:r>
            <a:endParaRPr lang="en-US" dirty="0"/>
          </a:p>
        </p:txBody>
      </p:sp>
      <p:sp>
        <p:nvSpPr>
          <p:cNvPr id="7" name="Pladsholder til tekst 3"/>
          <p:cNvSpPr>
            <a:spLocks noGrp="1"/>
          </p:cNvSpPr>
          <p:nvPr>
            <p:ph type="body" sz="quarter" idx="12" hasCustomPrompt="1"/>
          </p:nvPr>
        </p:nvSpPr>
        <p:spPr>
          <a:xfrm>
            <a:off x="8031879" y="3199593"/>
            <a:ext cx="3588621" cy="2982722"/>
          </a:xfrm>
        </p:spPr>
        <p:txBody>
          <a:bodyPr/>
          <a:lstStyle>
            <a:lvl1pPr marL="285750" indent="-285750">
              <a:lnSpc>
                <a:spcPct val="100000"/>
              </a:lnSpc>
              <a:spcBef>
                <a:spcPts val="600"/>
              </a:spcBef>
              <a:buFontTx/>
              <a:buBlip>
                <a:blip r:embed="rId2"/>
              </a:buBlip>
              <a:defRPr sz="1600" baseline="0"/>
            </a:lvl1pPr>
          </a:lstStyle>
          <a:p>
            <a:pPr lvl="0"/>
            <a:r>
              <a:rPr lang="da-DK" smtClean="0"/>
              <a:t>Indsæt bullets</a:t>
            </a:r>
            <a:endParaRPr lang="da-DK" dirty="0" smtClean="0"/>
          </a:p>
          <a:p>
            <a:pPr lvl="0"/>
            <a:endParaRPr lang="da-DK" dirty="0" smtClean="0"/>
          </a:p>
          <a:p>
            <a:pPr lvl="0"/>
            <a:endParaRPr lang="da-DK" dirty="0" smtClean="0"/>
          </a:p>
        </p:txBody>
      </p:sp>
      <p:grpSp>
        <p:nvGrpSpPr>
          <p:cNvPr id="8" name="Gruppe 7"/>
          <p:cNvGrpSpPr/>
          <p:nvPr userDrawn="1"/>
        </p:nvGrpSpPr>
        <p:grpSpPr>
          <a:xfrm>
            <a:off x="7427913" y="1288619"/>
            <a:ext cx="405154" cy="1182460"/>
            <a:chOff x="320675" y="2816225"/>
            <a:chExt cx="350838" cy="1023938"/>
          </a:xfrm>
          <a:solidFill>
            <a:schemeClr val="tx1"/>
          </a:solidFill>
        </p:grpSpPr>
        <p:sp>
          <p:nvSpPr>
            <p:cNvPr id="9"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3"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4"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5"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6"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7"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8"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9"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0"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1"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2"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3"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4"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5"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6"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7"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Tree>
    <p:extLst>
      <p:ext uri="{BB962C8B-B14F-4D97-AF65-F5344CB8AC3E}">
        <p14:creationId xmlns:p14="http://schemas.microsoft.com/office/powerpoint/2010/main" val="146860135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x billeder højr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smtClean="0"/>
          </a:p>
        </p:txBody>
      </p:sp>
      <p:sp>
        <p:nvSpPr>
          <p:cNvPr id="9" name="Picture Placeholder 4"/>
          <p:cNvSpPr>
            <a:spLocks noGrp="1"/>
          </p:cNvSpPr>
          <p:nvPr>
            <p:ph type="pic" sz="quarter" idx="14" hasCustomPrompt="1"/>
          </p:nvPr>
        </p:nvSpPr>
        <p:spPr>
          <a:xfrm>
            <a:off x="7427912" y="3492500"/>
            <a:ext cx="4764087" cy="3360132"/>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10" name="Title 4"/>
          <p:cNvSpPr>
            <a:spLocks noGrp="1"/>
          </p:cNvSpPr>
          <p:nvPr>
            <p:ph type="title" hasCustomPrompt="1"/>
          </p:nvPr>
        </p:nvSpPr>
        <p:spPr>
          <a:xfrm>
            <a:off x="587374" y="357948"/>
            <a:ext cx="4542975" cy="1486727"/>
          </a:xfrm>
        </p:spPr>
        <p:txBody>
          <a:bodyPr/>
          <a:lstStyle>
            <a:lvl1pPr>
              <a:defRPr sz="3600"/>
            </a:lvl1pPr>
          </a:lstStyle>
          <a:p>
            <a:r>
              <a:rPr lang="en-US" smtClean="0"/>
              <a:t>KLIK HER FOR AT ÆNDRE TITEL</a:t>
            </a:r>
            <a:endParaRPr lang="en-US" dirty="0"/>
          </a:p>
        </p:txBody>
      </p:sp>
      <p:sp>
        <p:nvSpPr>
          <p:cNvPr id="7" name="Pladsholder til tekst 3"/>
          <p:cNvSpPr>
            <a:spLocks noGrp="1"/>
          </p:cNvSpPr>
          <p:nvPr>
            <p:ph type="body" sz="quarter" idx="15" hasCustomPrompt="1"/>
          </p:nvPr>
        </p:nvSpPr>
        <p:spPr>
          <a:xfrm>
            <a:off x="587375" y="2127154"/>
            <a:ext cx="4542974" cy="3575409"/>
          </a:xfrm>
        </p:spPr>
        <p:txBody>
          <a:bodyPr/>
          <a:lstStyle>
            <a:lvl1pPr marL="285750" indent="-285750">
              <a:lnSpc>
                <a:spcPct val="100000"/>
              </a:lnSpc>
              <a:spcBef>
                <a:spcPts val="600"/>
              </a:spcBef>
              <a:buFontTx/>
              <a:buBlip>
                <a:blip r:embed="rId2"/>
              </a:buBlip>
              <a:defRPr sz="1600" baseline="0"/>
            </a:lvl1pPr>
          </a:lstStyle>
          <a:p>
            <a:pPr lvl="0"/>
            <a:r>
              <a:rPr lang="da-DK" smtClean="0"/>
              <a:t>Indsæt </a:t>
            </a:r>
            <a:r>
              <a:rPr lang="da-DK" dirty="0" err="1" smtClean="0"/>
              <a:t>bullets</a:t>
            </a:r>
            <a:endParaRPr lang="da-DK" dirty="0" smtClean="0"/>
          </a:p>
          <a:p>
            <a:pPr lvl="0"/>
            <a:endParaRPr lang="da-DK" dirty="0" smtClean="0"/>
          </a:p>
          <a:p>
            <a:pPr lvl="0"/>
            <a:endParaRPr lang="da-DK" dirty="0" smtClean="0"/>
          </a:p>
        </p:txBody>
      </p:sp>
      <p:sp>
        <p:nvSpPr>
          <p:cNvPr id="11" name="Picture Placeholder 4"/>
          <p:cNvSpPr>
            <a:spLocks noGrp="1"/>
          </p:cNvSpPr>
          <p:nvPr>
            <p:ph type="pic" sz="quarter" idx="16" hasCustomPrompt="1"/>
          </p:nvPr>
        </p:nvSpPr>
        <p:spPr>
          <a:xfrm>
            <a:off x="7427912" y="0"/>
            <a:ext cx="4764087" cy="3360132"/>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Tree>
    <p:extLst>
      <p:ext uri="{BB962C8B-B14F-4D97-AF65-F5344CB8AC3E}">
        <p14:creationId xmlns:p14="http://schemas.microsoft.com/office/powerpoint/2010/main" val="61197947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7" Type="http://schemas.openxmlformats.org/officeDocument/2006/relationships/image" Target="../media/image2.emf"/><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7375" y="458583"/>
            <a:ext cx="9753600" cy="1386092"/>
          </a:xfrm>
          <a:prstGeom prst="rect">
            <a:avLst/>
          </a:prstGeom>
          <a:effectLst/>
        </p:spPr>
        <p:txBody>
          <a:bodyPr vert="horz" lIns="0" tIns="192024" rIns="0" bIns="0" rtlCol="0" anchor="t" anchorCtr="0">
            <a:noAutofit/>
          </a:bodyPr>
          <a:lstStyle/>
          <a:p>
            <a:r>
              <a:rPr lang="en-US" dirty="0" smtClean="0"/>
              <a:t>YOUR TITLE HERE</a:t>
            </a:r>
            <a:endParaRPr lang="en-US" dirty="0"/>
          </a:p>
        </p:txBody>
      </p:sp>
      <p:sp>
        <p:nvSpPr>
          <p:cNvPr id="6"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fld id="{D8D877B3-D348-4611-9BDB-C5374591D951}" type="slidenum">
              <a:rPr lang="en-US" smtClean="0"/>
              <a:pPr/>
              <a:t>‹nr.›</a:t>
            </a:fld>
            <a:endParaRPr lang="en-US" dirty="0" smtClean="0"/>
          </a:p>
        </p:txBody>
      </p:sp>
      <p:sp>
        <p:nvSpPr>
          <p:cNvPr id="11" name="Text Placeholder 10"/>
          <p:cNvSpPr>
            <a:spLocks noGrp="1"/>
          </p:cNvSpPr>
          <p:nvPr>
            <p:ph type="body" idx="1"/>
          </p:nvPr>
        </p:nvSpPr>
        <p:spPr>
          <a:xfrm>
            <a:off x="589650" y="2032831"/>
            <a:ext cx="9753600" cy="3110442"/>
          </a:xfrm>
          <a:prstGeom prst="rect">
            <a:avLst/>
          </a:prstGeom>
        </p:spPr>
        <p:txBody>
          <a:bodyPr vert="horz" lIns="0" tIns="45720" rIns="0" bIns="45720" rtlCol="0">
            <a:normAutofit/>
          </a:bodyPr>
          <a:lstStyle/>
          <a:p>
            <a:pPr lvl="0"/>
            <a:r>
              <a:rPr lang="en-US" dirty="0" smtClean="0"/>
              <a:t>Click to edit master text styles</a:t>
            </a:r>
          </a:p>
          <a:p>
            <a:pPr lvl="1"/>
            <a:r>
              <a:rPr lang="en-US" smtClean="0"/>
              <a:t>Second level</a:t>
            </a:r>
          </a:p>
          <a:p>
            <a:pPr lvl="2"/>
            <a:r>
              <a:rPr lang="en-US" smtClean="0"/>
              <a:t>Third level</a:t>
            </a:r>
          </a:p>
          <a:p>
            <a:pPr lvl="3"/>
            <a:r>
              <a:rPr lang="en-US" smtClean="0"/>
              <a:t>Fourth level</a:t>
            </a:r>
            <a:endParaRPr lang="en-US" dirty="0"/>
          </a:p>
        </p:txBody>
      </p:sp>
      <p:grpSp>
        <p:nvGrpSpPr>
          <p:cNvPr id="58" name="Gruppe 57"/>
          <p:cNvGrpSpPr/>
          <p:nvPr userDrawn="1"/>
        </p:nvGrpSpPr>
        <p:grpSpPr>
          <a:xfrm>
            <a:off x="5466450" y="6027162"/>
            <a:ext cx="1272706" cy="669100"/>
            <a:chOff x="5387975" y="5659438"/>
            <a:chExt cx="1573213" cy="827087"/>
          </a:xfrm>
        </p:grpSpPr>
        <p:grpSp>
          <p:nvGrpSpPr>
            <p:cNvPr id="56" name="Gruppe 55"/>
            <p:cNvGrpSpPr/>
            <p:nvPr userDrawn="1"/>
          </p:nvGrpSpPr>
          <p:grpSpPr>
            <a:xfrm>
              <a:off x="5387975" y="6407150"/>
              <a:ext cx="1573213" cy="79375"/>
              <a:chOff x="5387975" y="6407150"/>
              <a:chExt cx="1573213" cy="79375"/>
            </a:xfrm>
          </p:grpSpPr>
          <p:sp>
            <p:nvSpPr>
              <p:cNvPr id="35"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7"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0"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2"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57" name="Gruppe 56"/>
            <p:cNvGrpSpPr/>
            <p:nvPr userDrawn="1"/>
          </p:nvGrpSpPr>
          <p:grpSpPr>
            <a:xfrm>
              <a:off x="5880100" y="5659438"/>
              <a:ext cx="511175" cy="544512"/>
              <a:chOff x="5880100" y="5659438"/>
              <a:chExt cx="511175" cy="544512"/>
            </a:xfrm>
            <a:solidFill>
              <a:schemeClr val="tx1"/>
            </a:solidFill>
          </p:grpSpPr>
          <p:sp>
            <p:nvSpPr>
              <p:cNvPr id="53"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4"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5"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grpSp>
        <p:nvGrpSpPr>
          <p:cNvPr id="81" name="Gruppe 80"/>
          <p:cNvGrpSpPr/>
          <p:nvPr userDrawn="1"/>
        </p:nvGrpSpPr>
        <p:grpSpPr>
          <a:xfrm>
            <a:off x="-3502" y="657225"/>
            <a:ext cx="405154" cy="1182460"/>
            <a:chOff x="320675" y="2816225"/>
            <a:chExt cx="350838" cy="1023938"/>
          </a:xfrm>
          <a:solidFill>
            <a:schemeClr val="tx1"/>
          </a:solidFill>
        </p:grpSpPr>
        <p:sp>
          <p:nvSpPr>
            <p:cNvPr id="62"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3"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4"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5"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6"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7"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8"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9"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0"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1"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2"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3"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4"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5"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6"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7"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8"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9"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0"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Tree>
    <p:extLst>
      <p:ext uri="{BB962C8B-B14F-4D97-AF65-F5344CB8AC3E}">
        <p14:creationId xmlns:p14="http://schemas.microsoft.com/office/powerpoint/2010/main" val="1377184672"/>
      </p:ext>
    </p:extLst>
  </p:cSld>
  <p:clrMap bg1="lt1" tx1="dk1" bg2="lt2" tx2="dk2" accent1="accent1" accent2="accent2" accent3="accent3" accent4="accent4" accent5="accent5" accent6="accent6" hlink="hlink" folHlink="folHlink"/>
  <p:sldLayoutIdLst>
    <p:sldLayoutId id="2147484055" r:id="rId1"/>
    <p:sldLayoutId id="2147484019" r:id="rId2"/>
    <p:sldLayoutId id="2147484053" r:id="rId3"/>
    <p:sldLayoutId id="2147484008" r:id="rId4"/>
    <p:sldLayoutId id="2147484022" r:id="rId5"/>
    <p:sldLayoutId id="2147484011" r:id="rId6"/>
    <p:sldLayoutId id="2147484014" r:id="rId7"/>
    <p:sldLayoutId id="2147484028" r:id="rId8"/>
    <p:sldLayoutId id="2147484032" r:id="rId9"/>
    <p:sldLayoutId id="2147484054" r:id="rId10"/>
  </p:sldLayoutIdLst>
  <p:timing>
    <p:tnLst>
      <p:par>
        <p:cTn id="1" dur="indefinite" restart="never" nodeType="tmRoot"/>
      </p:par>
    </p:tnLst>
  </p:timing>
  <p:hf hdr="0" ftr="0" dt="0"/>
  <p:txStyles>
    <p:titleStyle>
      <a:lvl1pPr algn="l" defTabSz="914318" rtl="0" eaLnBrk="1" latinLnBrk="0" hangingPunct="1">
        <a:lnSpc>
          <a:spcPct val="100000"/>
        </a:lnSpc>
        <a:spcBef>
          <a:spcPct val="0"/>
        </a:spcBef>
        <a:buNone/>
        <a:defRPr sz="3600" b="1" kern="1200" spc="300" baseline="0">
          <a:solidFill>
            <a:schemeClr val="tx1"/>
          </a:solidFill>
          <a:latin typeface="+mn-lt"/>
          <a:ea typeface="+mj-ea"/>
          <a:cs typeface="+mj-cs"/>
        </a:defRPr>
      </a:lvl1pPr>
    </p:titleStyle>
    <p:bodyStyle>
      <a:lvl1pPr marL="285750" indent="-285750" algn="l" defTabSz="914318" rtl="0" eaLnBrk="1" latinLnBrk="0" hangingPunct="1">
        <a:lnSpc>
          <a:spcPct val="120000"/>
        </a:lnSpc>
        <a:spcBef>
          <a:spcPts val="1000"/>
        </a:spcBef>
        <a:buFontTx/>
        <a:buBlip>
          <a:blip r:embed="rId12"/>
        </a:buBlip>
        <a:defRPr sz="1600" kern="1200" spc="0">
          <a:solidFill>
            <a:schemeClr val="tx1"/>
          </a:solidFill>
          <a:latin typeface="+mn-lt"/>
          <a:ea typeface="+mn-ea"/>
          <a:cs typeface="+mn-cs"/>
        </a:defRPr>
      </a:lvl1pPr>
      <a:lvl2pPr marL="623888" indent="-285750" algn="l" defTabSz="914318" rtl="0" eaLnBrk="1" latinLnBrk="0" hangingPunct="1">
        <a:lnSpc>
          <a:spcPct val="120000"/>
        </a:lnSpc>
        <a:spcBef>
          <a:spcPts val="499"/>
        </a:spcBef>
        <a:buFontTx/>
        <a:buBlip>
          <a:blip r:embed="rId12"/>
        </a:buBlip>
        <a:defRPr sz="1400" kern="1200">
          <a:solidFill>
            <a:schemeClr val="tx1"/>
          </a:solidFill>
          <a:latin typeface="+mn-lt"/>
          <a:ea typeface="+mn-ea"/>
          <a:cs typeface="+mn-cs"/>
        </a:defRPr>
      </a:lvl2pPr>
      <a:lvl3pPr marL="806450" indent="-171450" algn="l" defTabSz="914318" rtl="0" eaLnBrk="1" latinLnBrk="0" hangingPunct="1">
        <a:lnSpc>
          <a:spcPct val="120000"/>
        </a:lnSpc>
        <a:spcBef>
          <a:spcPts val="499"/>
        </a:spcBef>
        <a:buFontTx/>
        <a:buBlip>
          <a:blip r:embed="rId13"/>
        </a:buBlip>
        <a:tabLst>
          <a:tab pos="898525" algn="l"/>
        </a:tabLst>
        <a:defRPr sz="1200" kern="1200">
          <a:solidFill>
            <a:schemeClr val="tx1"/>
          </a:solidFill>
          <a:latin typeface="+mn-lt"/>
          <a:ea typeface="+mn-ea"/>
          <a:cs typeface="+mn-cs"/>
        </a:defRPr>
      </a:lvl3pPr>
      <a:lvl4pPr marL="1071563" indent="-171450" algn="l" defTabSz="914318" rtl="0" eaLnBrk="1" latinLnBrk="0" hangingPunct="1">
        <a:lnSpc>
          <a:spcPct val="120000"/>
        </a:lnSpc>
        <a:spcBef>
          <a:spcPts val="499"/>
        </a:spcBef>
        <a:buFontTx/>
        <a:buBlip>
          <a:blip r:embed="rId13"/>
        </a:buBlip>
        <a:defRPr sz="1000" kern="1200">
          <a:solidFill>
            <a:schemeClr val="tx1">
              <a:alpha val="70000"/>
            </a:schemeClr>
          </a:solidFill>
          <a:latin typeface="+mn-lt"/>
          <a:ea typeface="+mn-ea"/>
          <a:cs typeface="+mn-cs"/>
        </a:defRPr>
      </a:lvl4pPr>
      <a:lvl5pPr marL="1071563" indent="-171450" algn="l" defTabSz="914318" rtl="0" eaLnBrk="1" latinLnBrk="0" hangingPunct="1">
        <a:lnSpc>
          <a:spcPct val="120000"/>
        </a:lnSpc>
        <a:spcBef>
          <a:spcPts val="499"/>
        </a:spcBef>
        <a:buFontTx/>
        <a:buBlip>
          <a:blip r:embed="rId13"/>
        </a:buBlip>
        <a:defRPr sz="1000" kern="1200" baseline="0">
          <a:solidFill>
            <a:schemeClr val="tx1">
              <a:alpha val="50000"/>
            </a:schemeClr>
          </a:solidFill>
          <a:latin typeface="+mn-lt"/>
          <a:ea typeface="+mn-ea"/>
          <a:cs typeface="+mn-cs"/>
        </a:defRPr>
      </a:lvl5pPr>
      <a:lvl6pPr marL="251437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6pPr>
      <a:lvl7pPr marL="297153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7pPr>
      <a:lvl8pPr marL="3428692"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8pPr>
      <a:lvl9pPr marL="3885850"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8" algn="l" defTabSz="914318" rtl="0" eaLnBrk="1" latinLnBrk="0" hangingPunct="1">
        <a:defRPr sz="1800" kern="1200">
          <a:solidFill>
            <a:schemeClr val="tx1"/>
          </a:solidFill>
          <a:latin typeface="+mn-lt"/>
          <a:ea typeface="+mn-ea"/>
          <a:cs typeface="+mn-cs"/>
        </a:defRPr>
      </a:lvl4pPr>
      <a:lvl5pPr marL="1828636" algn="l" defTabSz="914318" rtl="0" eaLnBrk="1" latinLnBrk="0" hangingPunct="1">
        <a:defRPr sz="1800" kern="1200">
          <a:solidFill>
            <a:schemeClr val="tx1"/>
          </a:solidFill>
          <a:latin typeface="+mn-lt"/>
          <a:ea typeface="+mn-ea"/>
          <a:cs typeface="+mn-cs"/>
        </a:defRPr>
      </a:lvl5pPr>
      <a:lvl6pPr marL="2285794" algn="l" defTabSz="914318" rtl="0" eaLnBrk="1" latinLnBrk="0" hangingPunct="1">
        <a:defRPr sz="1800" kern="1200">
          <a:solidFill>
            <a:schemeClr val="tx1"/>
          </a:solidFill>
          <a:latin typeface="+mn-lt"/>
          <a:ea typeface="+mn-ea"/>
          <a:cs typeface="+mn-cs"/>
        </a:defRPr>
      </a:lvl6pPr>
      <a:lvl7pPr marL="2742953" algn="l" defTabSz="914318" rtl="0" eaLnBrk="1" latinLnBrk="0" hangingPunct="1">
        <a:defRPr sz="1800" kern="1200">
          <a:solidFill>
            <a:schemeClr val="tx1"/>
          </a:solidFill>
          <a:latin typeface="+mn-lt"/>
          <a:ea typeface="+mn-ea"/>
          <a:cs typeface="+mn-cs"/>
        </a:defRPr>
      </a:lvl7pPr>
      <a:lvl8pPr marL="3200112" algn="l" defTabSz="914318" rtl="0" eaLnBrk="1" latinLnBrk="0" hangingPunct="1">
        <a:defRPr sz="1800" kern="1200">
          <a:solidFill>
            <a:schemeClr val="tx1"/>
          </a:solidFill>
          <a:latin typeface="+mn-lt"/>
          <a:ea typeface="+mn-ea"/>
          <a:cs typeface="+mn-cs"/>
        </a:defRPr>
      </a:lvl8pPr>
      <a:lvl9pPr marL="3657271" algn="l" defTabSz="914318"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pos="3840">
          <p15:clr>
            <a:srgbClr val="F26B43"/>
          </p15:clr>
        </p15:guide>
        <p15:guide id="1" orient="horz" pos="1162" userDrawn="1">
          <p15:clr>
            <a:srgbClr val="F26B43"/>
          </p15:clr>
        </p15:guide>
        <p15:guide id="28" pos="370" userDrawn="1">
          <p15:clr>
            <a:srgbClr val="F26B43"/>
          </p15:clr>
        </p15:guide>
        <p15:guide id="29" pos="7320" userDrawn="1">
          <p15:clr>
            <a:srgbClr val="F26B43"/>
          </p15:clr>
        </p15:guide>
        <p15:guide id="48" pos="1141" userDrawn="1">
          <p15:clr>
            <a:srgbClr val="F26B43"/>
          </p15:clr>
        </p15:guide>
        <p15:guide id="51" orient="horz" pos="414" userDrawn="1">
          <p15:clr>
            <a:srgbClr val="F26B43"/>
          </p15:clr>
        </p15:guide>
        <p15:guide id="52" pos="4339" userDrawn="1">
          <p15:clr>
            <a:srgbClr val="F26B43"/>
          </p15:clr>
        </p15:guide>
        <p15:guide id="53" pos="4679"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7375" y="458583"/>
            <a:ext cx="9753600" cy="1386092"/>
          </a:xfrm>
          <a:prstGeom prst="rect">
            <a:avLst/>
          </a:prstGeom>
          <a:effectLst/>
        </p:spPr>
        <p:txBody>
          <a:bodyPr vert="horz" lIns="0" tIns="192024" rIns="0" bIns="0" rtlCol="0" anchor="t" anchorCtr="0">
            <a:noAutofit/>
          </a:bodyPr>
          <a:lstStyle/>
          <a:p>
            <a:r>
              <a:rPr lang="en-US" dirty="0" smtClean="0"/>
              <a:t>YOUR TITLE HERE</a:t>
            </a:r>
            <a:endParaRPr lang="en-US" dirty="0"/>
          </a:p>
        </p:txBody>
      </p:sp>
      <p:sp>
        <p:nvSpPr>
          <p:cNvPr id="6"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bg1">
                    <a:alpha val="70000"/>
                  </a:schemeClr>
                </a:solidFill>
                <a:latin typeface="+mn-lt"/>
                <a:ea typeface="Montserrat Medium" charset="0"/>
                <a:cs typeface="Montserrat Medium" charset="0"/>
              </a:defRPr>
            </a:lvl1pPr>
          </a:lstStyle>
          <a:p>
            <a:fld id="{D8D877B3-D348-4611-9BDB-C5374591D951}" type="slidenum">
              <a:rPr lang="en-US" smtClean="0"/>
              <a:pPr/>
              <a:t>‹nr.›</a:t>
            </a:fld>
            <a:endParaRPr lang="en-US" dirty="0" smtClean="0"/>
          </a:p>
        </p:txBody>
      </p:sp>
      <p:sp>
        <p:nvSpPr>
          <p:cNvPr id="11" name="Text Placeholder 10"/>
          <p:cNvSpPr>
            <a:spLocks noGrp="1"/>
          </p:cNvSpPr>
          <p:nvPr>
            <p:ph type="body" idx="1"/>
          </p:nvPr>
        </p:nvSpPr>
        <p:spPr>
          <a:xfrm>
            <a:off x="589650" y="2032831"/>
            <a:ext cx="9753600" cy="3110442"/>
          </a:xfrm>
          <a:prstGeom prst="rect">
            <a:avLst/>
          </a:prstGeom>
        </p:spPr>
        <p:txBody>
          <a:bodyPr vert="horz" lIns="0" tIns="45720" rIns="0" bIns="45720" rtlCol="0">
            <a:normAutofit/>
          </a:bodyPr>
          <a:lstStyle/>
          <a:p>
            <a:pPr lvl="0"/>
            <a:r>
              <a:rPr lang="en-US" dirty="0" smtClean="0"/>
              <a:t>Click to edit master text styles</a:t>
            </a:r>
          </a:p>
          <a:p>
            <a:pPr lvl="1"/>
            <a:r>
              <a:rPr lang="en-US" smtClean="0"/>
              <a:t>Second level</a:t>
            </a:r>
          </a:p>
          <a:p>
            <a:pPr lvl="2"/>
            <a:r>
              <a:rPr lang="en-US" smtClean="0"/>
              <a:t>Third level</a:t>
            </a:r>
          </a:p>
          <a:p>
            <a:pPr lvl="3"/>
            <a:r>
              <a:rPr lang="en-US" smtClean="0"/>
              <a:t>Fourth level</a:t>
            </a:r>
            <a:endParaRPr lang="en-US" dirty="0"/>
          </a:p>
        </p:txBody>
      </p:sp>
      <p:grpSp>
        <p:nvGrpSpPr>
          <p:cNvPr id="58" name="Gruppe 57"/>
          <p:cNvGrpSpPr/>
          <p:nvPr userDrawn="1"/>
        </p:nvGrpSpPr>
        <p:grpSpPr>
          <a:xfrm>
            <a:off x="5466450" y="6027162"/>
            <a:ext cx="1272706" cy="669100"/>
            <a:chOff x="5387975" y="5659438"/>
            <a:chExt cx="1573213" cy="827087"/>
          </a:xfrm>
        </p:grpSpPr>
        <p:grpSp>
          <p:nvGrpSpPr>
            <p:cNvPr id="56" name="Gruppe 55"/>
            <p:cNvGrpSpPr/>
            <p:nvPr userDrawn="1"/>
          </p:nvGrpSpPr>
          <p:grpSpPr>
            <a:xfrm>
              <a:off x="5387975" y="6407150"/>
              <a:ext cx="1573213" cy="79375"/>
              <a:chOff x="5387975" y="6407150"/>
              <a:chExt cx="1573213" cy="79375"/>
            </a:xfrm>
          </p:grpSpPr>
          <p:sp>
            <p:nvSpPr>
              <p:cNvPr id="35"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7"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0"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2"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57" name="Gruppe 56"/>
            <p:cNvGrpSpPr/>
            <p:nvPr userDrawn="1"/>
          </p:nvGrpSpPr>
          <p:grpSpPr>
            <a:xfrm>
              <a:off x="5880100" y="5659438"/>
              <a:ext cx="511175" cy="544512"/>
              <a:chOff x="5880100" y="5659438"/>
              <a:chExt cx="511175" cy="544512"/>
            </a:xfrm>
            <a:solidFill>
              <a:schemeClr val="tx1"/>
            </a:solidFill>
          </p:grpSpPr>
          <p:sp>
            <p:nvSpPr>
              <p:cNvPr id="53"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4"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5"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grpSp>
        <p:nvGrpSpPr>
          <p:cNvPr id="59" name="Gruppe 58"/>
          <p:cNvGrpSpPr/>
          <p:nvPr userDrawn="1"/>
        </p:nvGrpSpPr>
        <p:grpSpPr>
          <a:xfrm>
            <a:off x="-3502" y="657225"/>
            <a:ext cx="405154" cy="1182460"/>
            <a:chOff x="320675" y="2816225"/>
            <a:chExt cx="350838" cy="1023938"/>
          </a:xfrm>
          <a:solidFill>
            <a:schemeClr val="bg1"/>
          </a:solidFill>
        </p:grpSpPr>
        <p:sp>
          <p:nvSpPr>
            <p:cNvPr id="60"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1"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2"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3"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4"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5"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6"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7"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8"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9"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0"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1"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2"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3"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4"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5"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6"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7"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8"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Tree>
    <p:extLst>
      <p:ext uri="{BB962C8B-B14F-4D97-AF65-F5344CB8AC3E}">
        <p14:creationId xmlns:p14="http://schemas.microsoft.com/office/powerpoint/2010/main" val="3966279323"/>
      </p:ext>
    </p:extLst>
  </p:cSld>
  <p:clrMap bg1="lt1" tx1="dk1" bg2="lt2" tx2="dk2" accent1="accent1" accent2="accent2" accent3="accent3" accent4="accent4" accent5="accent5" accent6="accent6" hlink="hlink" folHlink="folHlink"/>
  <p:sldLayoutIdLst>
    <p:sldLayoutId id="2147484064" r:id="rId1"/>
    <p:sldLayoutId id="2147484065" r:id="rId2"/>
    <p:sldLayoutId id="2147484068" r:id="rId3"/>
  </p:sldLayoutIdLst>
  <p:timing>
    <p:tnLst>
      <p:par>
        <p:cTn id="1" dur="indefinite" restart="never" nodeType="tmRoot"/>
      </p:par>
    </p:tnLst>
  </p:timing>
  <p:hf hdr="0" ftr="0" dt="0"/>
  <p:txStyles>
    <p:titleStyle>
      <a:lvl1pPr algn="l" defTabSz="914318" rtl="0" eaLnBrk="1" latinLnBrk="0" hangingPunct="1">
        <a:lnSpc>
          <a:spcPct val="100000"/>
        </a:lnSpc>
        <a:spcBef>
          <a:spcPct val="0"/>
        </a:spcBef>
        <a:buNone/>
        <a:defRPr sz="3600" b="1" kern="1200" spc="300" baseline="0">
          <a:solidFill>
            <a:schemeClr val="bg1"/>
          </a:solidFill>
          <a:latin typeface="+mn-lt"/>
          <a:ea typeface="+mj-ea"/>
          <a:cs typeface="+mj-cs"/>
        </a:defRPr>
      </a:lvl1pPr>
    </p:titleStyle>
    <p:bodyStyle>
      <a:lvl1pPr marL="285750" indent="-285750" algn="l" defTabSz="914318" rtl="0" eaLnBrk="1" latinLnBrk="0" hangingPunct="1">
        <a:lnSpc>
          <a:spcPct val="120000"/>
        </a:lnSpc>
        <a:spcBef>
          <a:spcPts val="1000"/>
        </a:spcBef>
        <a:buFontTx/>
        <a:buBlip>
          <a:blip r:embed="rId5"/>
        </a:buBlip>
        <a:defRPr sz="1600" kern="1200" spc="0">
          <a:solidFill>
            <a:schemeClr val="bg1"/>
          </a:solidFill>
          <a:latin typeface="+mn-lt"/>
          <a:ea typeface="+mn-ea"/>
          <a:cs typeface="+mn-cs"/>
        </a:defRPr>
      </a:lvl1pPr>
      <a:lvl2pPr marL="623888" indent="-285750" algn="l" defTabSz="914318" rtl="0" eaLnBrk="1" latinLnBrk="0" hangingPunct="1">
        <a:lnSpc>
          <a:spcPct val="120000"/>
        </a:lnSpc>
        <a:spcBef>
          <a:spcPts val="499"/>
        </a:spcBef>
        <a:buFontTx/>
        <a:buBlip>
          <a:blip r:embed="rId5"/>
        </a:buBlip>
        <a:defRPr sz="1400" kern="1200">
          <a:solidFill>
            <a:schemeClr val="bg1"/>
          </a:solidFill>
          <a:latin typeface="+mn-lt"/>
          <a:ea typeface="+mn-ea"/>
          <a:cs typeface="+mn-cs"/>
        </a:defRPr>
      </a:lvl2pPr>
      <a:lvl3pPr marL="806450" indent="-171450" algn="l" defTabSz="914318" rtl="0" eaLnBrk="1" latinLnBrk="0" hangingPunct="1">
        <a:lnSpc>
          <a:spcPct val="120000"/>
        </a:lnSpc>
        <a:spcBef>
          <a:spcPts val="499"/>
        </a:spcBef>
        <a:buFontTx/>
        <a:buBlip>
          <a:blip r:embed="rId6"/>
        </a:buBlip>
        <a:tabLst>
          <a:tab pos="898525" algn="l"/>
        </a:tabLst>
        <a:defRPr sz="1200" kern="1200">
          <a:solidFill>
            <a:schemeClr val="bg1"/>
          </a:solidFill>
          <a:latin typeface="+mn-lt"/>
          <a:ea typeface="+mn-ea"/>
          <a:cs typeface="+mn-cs"/>
        </a:defRPr>
      </a:lvl3pPr>
      <a:lvl4pPr marL="1071563" indent="-171450" algn="l" defTabSz="914318" rtl="0" eaLnBrk="1" latinLnBrk="0" hangingPunct="1">
        <a:lnSpc>
          <a:spcPct val="120000"/>
        </a:lnSpc>
        <a:spcBef>
          <a:spcPts val="499"/>
        </a:spcBef>
        <a:buFontTx/>
        <a:buBlip>
          <a:blip r:embed="rId6"/>
        </a:buBlip>
        <a:defRPr sz="1000" kern="1200">
          <a:solidFill>
            <a:schemeClr val="bg1"/>
          </a:solidFill>
          <a:latin typeface="+mn-lt"/>
          <a:ea typeface="+mn-ea"/>
          <a:cs typeface="+mn-cs"/>
        </a:defRPr>
      </a:lvl4pPr>
      <a:lvl5pPr marL="1071563" indent="-171450" algn="l" defTabSz="914318" rtl="0" eaLnBrk="1" latinLnBrk="0" hangingPunct="1">
        <a:lnSpc>
          <a:spcPct val="120000"/>
        </a:lnSpc>
        <a:spcBef>
          <a:spcPts val="499"/>
        </a:spcBef>
        <a:buFontTx/>
        <a:buBlip>
          <a:blip r:embed="rId7"/>
        </a:buBlip>
        <a:defRPr sz="1000" kern="1200" baseline="0">
          <a:solidFill>
            <a:schemeClr val="tx1">
              <a:alpha val="50000"/>
            </a:schemeClr>
          </a:solidFill>
          <a:latin typeface="+mn-lt"/>
          <a:ea typeface="+mn-ea"/>
          <a:cs typeface="+mn-cs"/>
        </a:defRPr>
      </a:lvl5pPr>
      <a:lvl6pPr marL="251437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6pPr>
      <a:lvl7pPr marL="297153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7pPr>
      <a:lvl8pPr marL="3428692"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8pPr>
      <a:lvl9pPr marL="3885850"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8" algn="l" defTabSz="914318" rtl="0" eaLnBrk="1" latinLnBrk="0" hangingPunct="1">
        <a:defRPr sz="1800" kern="1200">
          <a:solidFill>
            <a:schemeClr val="tx1"/>
          </a:solidFill>
          <a:latin typeface="+mn-lt"/>
          <a:ea typeface="+mn-ea"/>
          <a:cs typeface="+mn-cs"/>
        </a:defRPr>
      </a:lvl4pPr>
      <a:lvl5pPr marL="1828636" algn="l" defTabSz="914318" rtl="0" eaLnBrk="1" latinLnBrk="0" hangingPunct="1">
        <a:defRPr sz="1800" kern="1200">
          <a:solidFill>
            <a:schemeClr val="tx1"/>
          </a:solidFill>
          <a:latin typeface="+mn-lt"/>
          <a:ea typeface="+mn-ea"/>
          <a:cs typeface="+mn-cs"/>
        </a:defRPr>
      </a:lvl5pPr>
      <a:lvl6pPr marL="2285794" algn="l" defTabSz="914318" rtl="0" eaLnBrk="1" latinLnBrk="0" hangingPunct="1">
        <a:defRPr sz="1800" kern="1200">
          <a:solidFill>
            <a:schemeClr val="tx1"/>
          </a:solidFill>
          <a:latin typeface="+mn-lt"/>
          <a:ea typeface="+mn-ea"/>
          <a:cs typeface="+mn-cs"/>
        </a:defRPr>
      </a:lvl6pPr>
      <a:lvl7pPr marL="2742953" algn="l" defTabSz="914318" rtl="0" eaLnBrk="1" latinLnBrk="0" hangingPunct="1">
        <a:defRPr sz="1800" kern="1200">
          <a:solidFill>
            <a:schemeClr val="tx1"/>
          </a:solidFill>
          <a:latin typeface="+mn-lt"/>
          <a:ea typeface="+mn-ea"/>
          <a:cs typeface="+mn-cs"/>
        </a:defRPr>
      </a:lvl7pPr>
      <a:lvl8pPr marL="3200112" algn="l" defTabSz="914318" rtl="0" eaLnBrk="1" latinLnBrk="0" hangingPunct="1">
        <a:defRPr sz="1800" kern="1200">
          <a:solidFill>
            <a:schemeClr val="tx1"/>
          </a:solidFill>
          <a:latin typeface="+mn-lt"/>
          <a:ea typeface="+mn-ea"/>
          <a:cs typeface="+mn-cs"/>
        </a:defRPr>
      </a:lvl8pPr>
      <a:lvl9pPr marL="3657271" algn="l" defTabSz="914318"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pos="3840">
          <p15:clr>
            <a:srgbClr val="F26B43"/>
          </p15:clr>
        </p15:guide>
        <p15:guide id="1" orient="horz" pos="1162">
          <p15:clr>
            <a:srgbClr val="F26B43"/>
          </p15:clr>
        </p15:guide>
        <p15:guide id="28" pos="370">
          <p15:clr>
            <a:srgbClr val="F26B43"/>
          </p15:clr>
        </p15:guide>
        <p15:guide id="29" pos="7320">
          <p15:clr>
            <a:srgbClr val="F26B43"/>
          </p15:clr>
        </p15:guide>
        <p15:guide id="48" pos="1141">
          <p15:clr>
            <a:srgbClr val="F26B43"/>
          </p15:clr>
        </p15:guide>
        <p15:guide id="51" orient="horz" pos="414">
          <p15:clr>
            <a:srgbClr val="F26B43"/>
          </p15:clr>
        </p15:guide>
        <p15:guide id="52" pos="4339">
          <p15:clr>
            <a:srgbClr val="F26B43"/>
          </p15:clr>
        </p15:guide>
        <p15:guide id="53" pos="467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87374" y="370290"/>
            <a:ext cx="9188393" cy="704447"/>
          </a:xfrm>
        </p:spPr>
        <p:txBody>
          <a:bodyPr/>
          <a:lstStyle/>
          <a:p>
            <a:r>
              <a:rPr lang="da-DK" sz="3200" smtClean="0"/>
              <a:t>STUDIEAKTIVITETSMODEL</a:t>
            </a:r>
            <a:endParaRPr lang="da-DK" sz="3200"/>
          </a:p>
        </p:txBody>
      </p:sp>
      <p:sp>
        <p:nvSpPr>
          <p:cNvPr id="10" name="Oval 5"/>
          <p:cNvSpPr>
            <a:spLocks noChangeArrowheads="1"/>
          </p:cNvSpPr>
          <p:nvPr/>
        </p:nvSpPr>
        <p:spPr bwMode="auto">
          <a:xfrm>
            <a:off x="4687888" y="2232025"/>
            <a:ext cx="2555875" cy="2559050"/>
          </a:xfrm>
          <a:prstGeom prst="ellipse">
            <a:avLst/>
          </a:prstGeom>
          <a:solidFill>
            <a:srgbClr val="00265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 name="Freeform 6"/>
          <p:cNvSpPr>
            <a:spLocks/>
          </p:cNvSpPr>
          <p:nvPr/>
        </p:nvSpPr>
        <p:spPr bwMode="auto">
          <a:xfrm>
            <a:off x="6989763" y="1908175"/>
            <a:ext cx="654050" cy="579437"/>
          </a:xfrm>
          <a:custGeom>
            <a:avLst/>
            <a:gdLst>
              <a:gd name="T0" fmla="*/ 0 w 412"/>
              <a:gd name="T1" fmla="*/ 365 h 365"/>
              <a:gd name="T2" fmla="*/ 321 w 412"/>
              <a:gd name="T3" fmla="*/ 0 h 365"/>
              <a:gd name="T4" fmla="*/ 412 w 412"/>
              <a:gd name="T5" fmla="*/ 0 h 365"/>
            </a:gdLst>
            <a:ahLst/>
            <a:cxnLst>
              <a:cxn ang="0">
                <a:pos x="T0" y="T1"/>
              </a:cxn>
              <a:cxn ang="0">
                <a:pos x="T2" y="T3"/>
              </a:cxn>
              <a:cxn ang="0">
                <a:pos x="T4" y="T5"/>
              </a:cxn>
            </a:cxnLst>
            <a:rect l="0" t="0" r="r" b="b"/>
            <a:pathLst>
              <a:path w="412" h="365">
                <a:moveTo>
                  <a:pt x="0" y="365"/>
                </a:moveTo>
                <a:lnTo>
                  <a:pt x="321" y="0"/>
                </a:lnTo>
                <a:lnTo>
                  <a:pt x="412" y="0"/>
                </a:lnTo>
              </a:path>
            </a:pathLst>
          </a:custGeom>
          <a:noFill/>
          <a:ln w="19050" cap="rnd">
            <a:solidFill>
              <a:srgbClr val="A8A6B8"/>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a-DK"/>
          </a:p>
        </p:txBody>
      </p:sp>
      <p:sp>
        <p:nvSpPr>
          <p:cNvPr id="12" name="Freeform 7"/>
          <p:cNvSpPr>
            <a:spLocks/>
          </p:cNvSpPr>
          <p:nvPr/>
        </p:nvSpPr>
        <p:spPr bwMode="auto">
          <a:xfrm>
            <a:off x="4284663" y="1908175"/>
            <a:ext cx="654050" cy="579437"/>
          </a:xfrm>
          <a:custGeom>
            <a:avLst/>
            <a:gdLst>
              <a:gd name="T0" fmla="*/ 412 w 412"/>
              <a:gd name="T1" fmla="*/ 365 h 365"/>
              <a:gd name="T2" fmla="*/ 92 w 412"/>
              <a:gd name="T3" fmla="*/ 0 h 365"/>
              <a:gd name="T4" fmla="*/ 0 w 412"/>
              <a:gd name="T5" fmla="*/ 0 h 365"/>
            </a:gdLst>
            <a:ahLst/>
            <a:cxnLst>
              <a:cxn ang="0">
                <a:pos x="T0" y="T1"/>
              </a:cxn>
              <a:cxn ang="0">
                <a:pos x="T2" y="T3"/>
              </a:cxn>
              <a:cxn ang="0">
                <a:pos x="T4" y="T5"/>
              </a:cxn>
            </a:cxnLst>
            <a:rect l="0" t="0" r="r" b="b"/>
            <a:pathLst>
              <a:path w="412" h="365">
                <a:moveTo>
                  <a:pt x="412" y="365"/>
                </a:moveTo>
                <a:lnTo>
                  <a:pt x="92" y="0"/>
                </a:lnTo>
                <a:lnTo>
                  <a:pt x="0" y="0"/>
                </a:lnTo>
              </a:path>
            </a:pathLst>
          </a:custGeom>
          <a:noFill/>
          <a:ln w="19050" cap="rnd">
            <a:solidFill>
              <a:srgbClr val="A8A6B8"/>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a-DK"/>
          </a:p>
        </p:txBody>
      </p:sp>
      <p:sp>
        <p:nvSpPr>
          <p:cNvPr id="13" name="Freeform 8"/>
          <p:cNvSpPr>
            <a:spLocks/>
          </p:cNvSpPr>
          <p:nvPr/>
        </p:nvSpPr>
        <p:spPr bwMode="auto">
          <a:xfrm>
            <a:off x="6989763" y="4538663"/>
            <a:ext cx="654050" cy="577850"/>
          </a:xfrm>
          <a:custGeom>
            <a:avLst/>
            <a:gdLst>
              <a:gd name="T0" fmla="*/ 0 w 412"/>
              <a:gd name="T1" fmla="*/ 0 h 364"/>
              <a:gd name="T2" fmla="*/ 321 w 412"/>
              <a:gd name="T3" fmla="*/ 364 h 364"/>
              <a:gd name="T4" fmla="*/ 412 w 412"/>
              <a:gd name="T5" fmla="*/ 364 h 364"/>
            </a:gdLst>
            <a:ahLst/>
            <a:cxnLst>
              <a:cxn ang="0">
                <a:pos x="T0" y="T1"/>
              </a:cxn>
              <a:cxn ang="0">
                <a:pos x="T2" y="T3"/>
              </a:cxn>
              <a:cxn ang="0">
                <a:pos x="T4" y="T5"/>
              </a:cxn>
            </a:cxnLst>
            <a:rect l="0" t="0" r="r" b="b"/>
            <a:pathLst>
              <a:path w="412" h="364">
                <a:moveTo>
                  <a:pt x="0" y="0"/>
                </a:moveTo>
                <a:lnTo>
                  <a:pt x="321" y="364"/>
                </a:lnTo>
                <a:lnTo>
                  <a:pt x="412" y="364"/>
                </a:lnTo>
              </a:path>
            </a:pathLst>
          </a:custGeom>
          <a:noFill/>
          <a:ln w="19050" cap="rnd">
            <a:solidFill>
              <a:srgbClr val="A8A6B8"/>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a-DK"/>
          </a:p>
        </p:txBody>
      </p:sp>
      <p:sp>
        <p:nvSpPr>
          <p:cNvPr id="14" name="Freeform 9"/>
          <p:cNvSpPr>
            <a:spLocks/>
          </p:cNvSpPr>
          <p:nvPr/>
        </p:nvSpPr>
        <p:spPr bwMode="auto">
          <a:xfrm>
            <a:off x="4284663" y="4538663"/>
            <a:ext cx="654050" cy="577850"/>
          </a:xfrm>
          <a:custGeom>
            <a:avLst/>
            <a:gdLst>
              <a:gd name="T0" fmla="*/ 412 w 412"/>
              <a:gd name="T1" fmla="*/ 0 h 364"/>
              <a:gd name="T2" fmla="*/ 92 w 412"/>
              <a:gd name="T3" fmla="*/ 364 h 364"/>
              <a:gd name="T4" fmla="*/ 0 w 412"/>
              <a:gd name="T5" fmla="*/ 364 h 364"/>
            </a:gdLst>
            <a:ahLst/>
            <a:cxnLst>
              <a:cxn ang="0">
                <a:pos x="T0" y="T1"/>
              </a:cxn>
              <a:cxn ang="0">
                <a:pos x="T2" y="T3"/>
              </a:cxn>
              <a:cxn ang="0">
                <a:pos x="T4" y="T5"/>
              </a:cxn>
            </a:cxnLst>
            <a:rect l="0" t="0" r="r" b="b"/>
            <a:pathLst>
              <a:path w="412" h="364">
                <a:moveTo>
                  <a:pt x="412" y="0"/>
                </a:moveTo>
                <a:lnTo>
                  <a:pt x="92" y="364"/>
                </a:lnTo>
                <a:lnTo>
                  <a:pt x="0" y="364"/>
                </a:lnTo>
              </a:path>
            </a:pathLst>
          </a:custGeom>
          <a:noFill/>
          <a:ln w="19050" cap="rnd">
            <a:solidFill>
              <a:srgbClr val="A8A6B8"/>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a-DK"/>
          </a:p>
        </p:txBody>
      </p:sp>
      <p:sp>
        <p:nvSpPr>
          <p:cNvPr id="15" name="Rectangle 10"/>
          <p:cNvSpPr>
            <a:spLocks noChangeArrowheads="1"/>
          </p:cNvSpPr>
          <p:nvPr/>
        </p:nvSpPr>
        <p:spPr bwMode="auto">
          <a:xfrm>
            <a:off x="7643813" y="1400175"/>
            <a:ext cx="2233612" cy="1228725"/>
          </a:xfrm>
          <a:prstGeom prst="rect">
            <a:avLst/>
          </a:prstGeom>
          <a:noFill/>
          <a:ln w="19050" cap="rnd">
            <a:solidFill>
              <a:srgbClr val="A8A6B8"/>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da-DK" sz="900" b="1" smtClean="0"/>
              <a:t>EKSEMPLER</a:t>
            </a:r>
          </a:p>
          <a:p>
            <a:pPr marL="171450" indent="-171450">
              <a:buFont typeface="Arial" panose="020B0604020202020204" pitchFamily="34" charset="0"/>
              <a:buChar char="•"/>
            </a:pPr>
            <a:r>
              <a:rPr lang="da-DK" sz="900" smtClean="0"/>
              <a:t>Gruppemøder</a:t>
            </a:r>
            <a:endParaRPr lang="da-DK" sz="900"/>
          </a:p>
          <a:p>
            <a:pPr marL="171450" indent="-171450">
              <a:buFont typeface="Arial" panose="020B0604020202020204" pitchFamily="34" charset="0"/>
              <a:buChar char="•"/>
            </a:pPr>
            <a:r>
              <a:rPr lang="da-DK" sz="900"/>
              <a:t>Fremlæggelse og feedback</a:t>
            </a:r>
          </a:p>
          <a:p>
            <a:pPr marL="171450" indent="-171450">
              <a:buFont typeface="Arial" panose="020B0604020202020204" pitchFamily="34" charset="0"/>
              <a:buChar char="•"/>
            </a:pPr>
            <a:r>
              <a:rPr lang="da-DK" sz="900"/>
              <a:t>Faglige diskussioner</a:t>
            </a:r>
          </a:p>
          <a:p>
            <a:pPr marL="171450" indent="-171450">
              <a:buFont typeface="Arial" panose="020B0604020202020204" pitchFamily="34" charset="0"/>
              <a:buChar char="•"/>
            </a:pPr>
            <a:r>
              <a:rPr lang="da-DK" sz="900"/>
              <a:t>Virksomhedsbesøg og feltstudier</a:t>
            </a:r>
          </a:p>
          <a:p>
            <a:pPr marL="171450" indent="-171450">
              <a:buFont typeface="Arial" panose="020B0604020202020204" pitchFamily="34" charset="0"/>
              <a:buChar char="•"/>
            </a:pPr>
            <a:r>
              <a:rPr lang="da-DK" sz="900"/>
              <a:t>Eksperimentiel afprøvning</a:t>
            </a:r>
          </a:p>
          <a:p>
            <a:pPr marL="171450" indent="-171450">
              <a:buFont typeface="Arial" panose="020B0604020202020204" pitchFamily="34" charset="0"/>
              <a:buChar char="•"/>
            </a:pPr>
            <a:r>
              <a:rPr lang="da-DK" sz="900"/>
              <a:t>Udarbejdelse af rapport</a:t>
            </a:r>
          </a:p>
          <a:p>
            <a:pPr marL="171450" indent="-171450">
              <a:buFont typeface="Arial" panose="020B0604020202020204" pitchFamily="34" charset="0"/>
              <a:buChar char="•"/>
            </a:pPr>
            <a:r>
              <a:rPr lang="da-DK" sz="900"/>
              <a:t>Forberedelse til projekteksamen</a:t>
            </a:r>
          </a:p>
        </p:txBody>
      </p:sp>
      <p:sp>
        <p:nvSpPr>
          <p:cNvPr id="16" name="Rectangle 11"/>
          <p:cNvSpPr>
            <a:spLocks noChangeArrowheads="1"/>
          </p:cNvSpPr>
          <p:nvPr/>
        </p:nvSpPr>
        <p:spPr bwMode="auto">
          <a:xfrm>
            <a:off x="2085975" y="1400175"/>
            <a:ext cx="2195513" cy="1495425"/>
          </a:xfrm>
          <a:prstGeom prst="rect">
            <a:avLst/>
          </a:prstGeom>
          <a:noFill/>
          <a:ln w="23813" cap="rnd">
            <a:solidFill>
              <a:srgbClr val="A8A6B8"/>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da-DK" sz="900" b="1" smtClean="0"/>
              <a:t>EKSEMPLER</a:t>
            </a:r>
          </a:p>
          <a:p>
            <a:pPr marL="171450" indent="-171450">
              <a:buFont typeface="Arial" panose="020B0604020202020204" pitchFamily="34" charset="0"/>
              <a:buChar char="•"/>
            </a:pPr>
            <a:r>
              <a:rPr lang="da-DK" sz="900" smtClean="0"/>
              <a:t>Casearbejde</a:t>
            </a:r>
            <a:endParaRPr lang="da-DK" sz="900"/>
          </a:p>
          <a:p>
            <a:pPr marL="171450" indent="-171450">
              <a:buFont typeface="Arial" panose="020B0604020202020204" pitchFamily="34" charset="0"/>
              <a:buChar char="•"/>
            </a:pPr>
            <a:r>
              <a:rPr lang="da-DK" sz="900"/>
              <a:t>Temaintroduktion</a:t>
            </a:r>
          </a:p>
          <a:p>
            <a:pPr marL="171450" indent="-171450">
              <a:buFont typeface="Arial" panose="020B0604020202020204" pitchFamily="34" charset="0"/>
              <a:buChar char="•"/>
            </a:pPr>
            <a:r>
              <a:rPr lang="da-DK" sz="900"/>
              <a:t>Workshop</a:t>
            </a:r>
          </a:p>
          <a:p>
            <a:pPr marL="171450" indent="-171450">
              <a:buFont typeface="Arial" panose="020B0604020202020204" pitchFamily="34" charset="0"/>
              <a:buChar char="•"/>
            </a:pPr>
            <a:r>
              <a:rPr lang="da-DK" sz="900"/>
              <a:t>Midtvejsevaluering og seminarer</a:t>
            </a:r>
          </a:p>
          <a:p>
            <a:pPr marL="171450" indent="-171450">
              <a:buFont typeface="Arial" panose="020B0604020202020204" pitchFamily="34" charset="0"/>
              <a:buChar char="•"/>
            </a:pPr>
            <a:r>
              <a:rPr lang="da-DK" sz="900"/>
              <a:t>Vejledning</a:t>
            </a:r>
          </a:p>
          <a:p>
            <a:pPr marL="171450" indent="-171450">
              <a:buFont typeface="Arial" panose="020B0604020202020204" pitchFamily="34" charset="0"/>
              <a:buChar char="•"/>
            </a:pPr>
            <a:r>
              <a:rPr lang="da-DK" sz="900"/>
              <a:t>Formidling af kontakter</a:t>
            </a:r>
          </a:p>
          <a:p>
            <a:pPr marL="171450" indent="-171450">
              <a:buFont typeface="Arial" panose="020B0604020202020204" pitchFamily="34" charset="0"/>
              <a:buChar char="•"/>
            </a:pPr>
            <a:r>
              <a:rPr lang="da-DK" sz="900"/>
              <a:t>Projekteksamen</a:t>
            </a:r>
          </a:p>
          <a:p>
            <a:pPr marL="171450" indent="-171450">
              <a:buFont typeface="Arial" panose="020B0604020202020204" pitchFamily="34" charset="0"/>
              <a:buChar char="•"/>
            </a:pPr>
            <a:r>
              <a:rPr lang="da-DK" sz="900"/>
              <a:t>Problemorienterede øvelser</a:t>
            </a:r>
          </a:p>
          <a:p>
            <a:pPr marL="171450" indent="-171450">
              <a:buFont typeface="Arial" panose="020B0604020202020204" pitchFamily="34" charset="0"/>
              <a:buChar char="•"/>
            </a:pPr>
            <a:r>
              <a:rPr lang="da-DK" sz="900"/>
              <a:t>Klinisk ophold</a:t>
            </a:r>
          </a:p>
        </p:txBody>
      </p:sp>
      <p:sp>
        <p:nvSpPr>
          <p:cNvPr id="17" name="Rectangle 12"/>
          <p:cNvSpPr>
            <a:spLocks noChangeArrowheads="1"/>
          </p:cNvSpPr>
          <p:nvPr/>
        </p:nvSpPr>
        <p:spPr bwMode="auto">
          <a:xfrm>
            <a:off x="2085975" y="4295775"/>
            <a:ext cx="2198688" cy="1647825"/>
          </a:xfrm>
          <a:prstGeom prst="rect">
            <a:avLst/>
          </a:prstGeom>
          <a:noFill/>
          <a:ln w="19050" cap="rnd">
            <a:solidFill>
              <a:srgbClr val="A8A6B8"/>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da-DK" sz="900" b="1" smtClean="0"/>
              <a:t>EKSEMPLER</a:t>
            </a:r>
          </a:p>
          <a:p>
            <a:pPr marL="171450" indent="-171450">
              <a:buFont typeface="Arial" panose="020B0604020202020204" pitchFamily="34" charset="0"/>
              <a:buChar char="•"/>
            </a:pPr>
            <a:r>
              <a:rPr lang="da-DK" sz="900" smtClean="0"/>
              <a:t>Forelæsninger</a:t>
            </a:r>
            <a:endParaRPr lang="da-DK" sz="900"/>
          </a:p>
          <a:p>
            <a:pPr marL="171450" indent="-171450">
              <a:buFont typeface="Arial" panose="020B0604020202020204" pitchFamily="34" charset="0"/>
              <a:buChar char="•"/>
            </a:pPr>
            <a:r>
              <a:rPr lang="da-DK" sz="900"/>
              <a:t>Kurser/holdundervisning</a:t>
            </a:r>
          </a:p>
          <a:p>
            <a:pPr marL="171450" indent="-171450">
              <a:buFont typeface="Arial" panose="020B0604020202020204" pitchFamily="34" charset="0"/>
              <a:buChar char="•"/>
            </a:pPr>
            <a:r>
              <a:rPr lang="da-DK" sz="900"/>
              <a:t>Seminarer</a:t>
            </a:r>
          </a:p>
          <a:p>
            <a:pPr marL="171450" indent="-171450">
              <a:buFont typeface="Arial" panose="020B0604020202020204" pitchFamily="34" charset="0"/>
              <a:buChar char="•"/>
            </a:pPr>
            <a:r>
              <a:rPr lang="da-DK" sz="900"/>
              <a:t>E-læring</a:t>
            </a:r>
          </a:p>
          <a:p>
            <a:pPr marL="171450" indent="-171450">
              <a:buFont typeface="Arial" panose="020B0604020202020204" pitchFamily="34" charset="0"/>
              <a:buChar char="•"/>
            </a:pPr>
            <a:r>
              <a:rPr lang="da-DK" sz="900"/>
              <a:t>Gæsteforelæsninger</a:t>
            </a:r>
          </a:p>
          <a:p>
            <a:pPr marL="171450" indent="-171450">
              <a:buFont typeface="Arial" panose="020B0604020202020204" pitchFamily="34" charset="0"/>
              <a:buChar char="•"/>
            </a:pPr>
            <a:r>
              <a:rPr lang="da-DK" sz="900"/>
              <a:t>Laboratorieøvelser</a:t>
            </a:r>
          </a:p>
          <a:p>
            <a:pPr marL="171450" indent="-171450">
              <a:buFont typeface="Arial" panose="020B0604020202020204" pitchFamily="34" charset="0"/>
              <a:buChar char="•"/>
            </a:pPr>
            <a:r>
              <a:rPr lang="da-DK" sz="900"/>
              <a:t>Opgaver</a:t>
            </a:r>
          </a:p>
          <a:p>
            <a:pPr marL="171450" indent="-171450">
              <a:buFont typeface="Arial" panose="020B0604020202020204" pitchFamily="34" charset="0"/>
              <a:buChar char="•"/>
            </a:pPr>
            <a:r>
              <a:rPr lang="da-DK" sz="900"/>
              <a:t>Disciplinorienterede øvelser</a:t>
            </a:r>
          </a:p>
          <a:p>
            <a:pPr marL="171450" indent="-171450">
              <a:buFont typeface="Arial" panose="020B0604020202020204" pitchFamily="34" charset="0"/>
              <a:buChar char="•"/>
            </a:pPr>
            <a:r>
              <a:rPr lang="da-DK" sz="900"/>
              <a:t>Læringscafeer</a:t>
            </a:r>
          </a:p>
          <a:p>
            <a:pPr marL="171450" indent="-171450">
              <a:buFont typeface="Arial" panose="020B0604020202020204" pitchFamily="34" charset="0"/>
              <a:buChar char="•"/>
            </a:pPr>
            <a:r>
              <a:rPr lang="da-DK" sz="900"/>
              <a:t>Eksamen og </a:t>
            </a:r>
            <a:r>
              <a:rPr lang="da-DK" sz="900" smtClean="0"/>
              <a:t>prøver</a:t>
            </a:r>
            <a:endParaRPr lang="da-DK" sz="900"/>
          </a:p>
        </p:txBody>
      </p:sp>
      <p:sp>
        <p:nvSpPr>
          <p:cNvPr id="18" name="Rectangle 13"/>
          <p:cNvSpPr>
            <a:spLocks noChangeArrowheads="1"/>
          </p:cNvSpPr>
          <p:nvPr/>
        </p:nvSpPr>
        <p:spPr bwMode="auto">
          <a:xfrm>
            <a:off x="7643813" y="2679699"/>
            <a:ext cx="2233612" cy="555627"/>
          </a:xfrm>
          <a:prstGeom prst="rect">
            <a:avLst/>
          </a:prstGeom>
          <a:noFill/>
          <a:ln w="19050" cap="rnd">
            <a:solidFill>
              <a:srgbClr val="A8A6B8"/>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da-DK" sz="900"/>
              <a:t>Individuelt studiearbejde til </a:t>
            </a:r>
            <a:r>
              <a:rPr lang="da-DK" sz="900" smtClean="0"/>
              <a:t>projekt</a:t>
            </a:r>
            <a:br>
              <a:rPr lang="da-DK" sz="900" smtClean="0"/>
            </a:br>
            <a:r>
              <a:rPr lang="da-DK" sz="900" smtClean="0"/>
              <a:t>- </a:t>
            </a:r>
            <a:r>
              <a:rPr lang="da-DK" sz="900"/>
              <a:t>læsning og skrivearbejde</a:t>
            </a:r>
          </a:p>
          <a:p>
            <a:pPr marL="171450" indent="-171450">
              <a:buFont typeface="Arial" panose="020B0604020202020204" pitchFamily="34" charset="0"/>
              <a:buChar char="•"/>
            </a:pPr>
            <a:r>
              <a:rPr lang="da-DK" sz="900"/>
              <a:t>Projektorienterede forløb (praktik)</a:t>
            </a:r>
          </a:p>
        </p:txBody>
      </p:sp>
      <p:sp>
        <p:nvSpPr>
          <p:cNvPr id="19" name="Rectangle 14"/>
          <p:cNvSpPr>
            <a:spLocks noChangeArrowheads="1"/>
          </p:cNvSpPr>
          <p:nvPr/>
        </p:nvSpPr>
        <p:spPr bwMode="auto">
          <a:xfrm>
            <a:off x="7643813" y="4518025"/>
            <a:ext cx="2233612" cy="1244600"/>
          </a:xfrm>
          <a:prstGeom prst="rect">
            <a:avLst/>
          </a:prstGeom>
          <a:noFill/>
          <a:ln w="20638" cap="rnd">
            <a:solidFill>
              <a:srgbClr val="A8A6B8"/>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da-DK" sz="900" b="1" smtClean="0"/>
              <a:t>EKSEMPLER</a:t>
            </a:r>
          </a:p>
          <a:p>
            <a:pPr marL="171450" indent="-171450">
              <a:buFont typeface="Arial" panose="020B0604020202020204" pitchFamily="34" charset="0"/>
              <a:buChar char="•"/>
            </a:pPr>
            <a:r>
              <a:rPr lang="da-DK" sz="900" smtClean="0"/>
              <a:t>Forberedelse </a:t>
            </a:r>
            <a:r>
              <a:rPr lang="da-DK" sz="900"/>
              <a:t>til </a:t>
            </a:r>
            <a:r>
              <a:rPr lang="da-DK" sz="900" smtClean="0"/>
              <a:t>undervisnings-aktiviteter</a:t>
            </a:r>
            <a:endParaRPr lang="da-DK" sz="900"/>
          </a:p>
          <a:p>
            <a:pPr marL="171450" indent="-171450">
              <a:buFont typeface="Arial" panose="020B0604020202020204" pitchFamily="34" charset="0"/>
              <a:buChar char="•"/>
            </a:pPr>
            <a:r>
              <a:rPr lang="da-DK" sz="900"/>
              <a:t>Opfølgning </a:t>
            </a:r>
            <a:r>
              <a:rPr lang="da-DK" sz="900" smtClean="0"/>
              <a:t>på undervisnings-aktiviteter</a:t>
            </a:r>
            <a:endParaRPr lang="da-DK" sz="900"/>
          </a:p>
          <a:p>
            <a:pPr marL="171450" indent="-171450">
              <a:buFont typeface="Arial" panose="020B0604020202020204" pitchFamily="34" charset="0"/>
              <a:buChar char="•"/>
            </a:pPr>
            <a:r>
              <a:rPr lang="da-DK" sz="900"/>
              <a:t>Læsning</a:t>
            </a:r>
          </a:p>
          <a:p>
            <a:pPr marL="171450" indent="-171450">
              <a:buFont typeface="Arial" panose="020B0604020202020204" pitchFamily="34" charset="0"/>
              <a:buChar char="•"/>
            </a:pPr>
            <a:r>
              <a:rPr lang="da-DK" sz="900"/>
              <a:t>Skrivearbejde</a:t>
            </a:r>
          </a:p>
          <a:p>
            <a:pPr marL="171450" indent="-171450">
              <a:buFont typeface="Arial" panose="020B0604020202020204" pitchFamily="34" charset="0"/>
              <a:buChar char="•"/>
            </a:pPr>
            <a:r>
              <a:rPr lang="da-DK" sz="900"/>
              <a:t>Forberedelse til </a:t>
            </a:r>
            <a:r>
              <a:rPr lang="da-DK" sz="900" smtClean="0"/>
              <a:t>eksamen og </a:t>
            </a:r>
            <a:r>
              <a:rPr lang="da-DK" sz="900"/>
              <a:t>prøver</a:t>
            </a:r>
          </a:p>
        </p:txBody>
      </p:sp>
      <p:sp>
        <p:nvSpPr>
          <p:cNvPr id="20" name="Line 15"/>
          <p:cNvSpPr>
            <a:spLocks noChangeShapeType="1"/>
          </p:cNvSpPr>
          <p:nvPr/>
        </p:nvSpPr>
        <p:spPr bwMode="auto">
          <a:xfrm>
            <a:off x="5664200" y="1835150"/>
            <a:ext cx="595313" cy="0"/>
          </a:xfrm>
          <a:prstGeom prst="line">
            <a:avLst/>
          </a:prstGeom>
          <a:noFill/>
          <a:ln w="19050" cap="rnd">
            <a:solidFill>
              <a:srgbClr val="0026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21" name="Line 16"/>
          <p:cNvSpPr>
            <a:spLocks noChangeShapeType="1"/>
          </p:cNvSpPr>
          <p:nvPr/>
        </p:nvSpPr>
        <p:spPr bwMode="auto">
          <a:xfrm>
            <a:off x="5664200" y="5368925"/>
            <a:ext cx="595313" cy="0"/>
          </a:xfrm>
          <a:prstGeom prst="line">
            <a:avLst/>
          </a:prstGeom>
          <a:noFill/>
          <a:ln w="19050" cap="rnd">
            <a:solidFill>
              <a:srgbClr val="0026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24" name="Line 19"/>
          <p:cNvSpPr>
            <a:spLocks noChangeShapeType="1"/>
          </p:cNvSpPr>
          <p:nvPr/>
        </p:nvSpPr>
        <p:spPr bwMode="auto">
          <a:xfrm>
            <a:off x="8463756" y="3724276"/>
            <a:ext cx="593725" cy="0"/>
          </a:xfrm>
          <a:prstGeom prst="line">
            <a:avLst/>
          </a:prstGeom>
          <a:noFill/>
          <a:ln w="19050" cap="rnd">
            <a:solidFill>
              <a:srgbClr val="0026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25" name="Line 20"/>
          <p:cNvSpPr>
            <a:spLocks noChangeShapeType="1"/>
          </p:cNvSpPr>
          <p:nvPr/>
        </p:nvSpPr>
        <p:spPr bwMode="auto">
          <a:xfrm>
            <a:off x="2886868" y="3709194"/>
            <a:ext cx="593725" cy="0"/>
          </a:xfrm>
          <a:prstGeom prst="line">
            <a:avLst/>
          </a:prstGeom>
          <a:noFill/>
          <a:ln w="19050" cap="rnd">
            <a:solidFill>
              <a:srgbClr val="0026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28" name="Freeform 23"/>
          <p:cNvSpPr>
            <a:spLocks/>
          </p:cNvSpPr>
          <p:nvPr/>
        </p:nvSpPr>
        <p:spPr bwMode="auto">
          <a:xfrm>
            <a:off x="6538913" y="2790825"/>
            <a:ext cx="344488" cy="728662"/>
          </a:xfrm>
          <a:custGeom>
            <a:avLst/>
            <a:gdLst>
              <a:gd name="T0" fmla="*/ 0 w 142"/>
              <a:gd name="T1" fmla="*/ 0 h 300"/>
              <a:gd name="T2" fmla="*/ 142 w 142"/>
              <a:gd name="T3" fmla="*/ 297 h 300"/>
              <a:gd name="T4" fmla="*/ 142 w 142"/>
              <a:gd name="T5" fmla="*/ 300 h 300"/>
            </a:gdLst>
            <a:ahLst/>
            <a:cxnLst>
              <a:cxn ang="0">
                <a:pos x="T0" y="T1"/>
              </a:cxn>
              <a:cxn ang="0">
                <a:pos x="T2" y="T3"/>
              </a:cxn>
              <a:cxn ang="0">
                <a:pos x="T4" y="T5"/>
              </a:cxn>
            </a:cxnLst>
            <a:rect l="0" t="0" r="r" b="b"/>
            <a:pathLst>
              <a:path w="142" h="300">
                <a:moveTo>
                  <a:pt x="0" y="0"/>
                </a:moveTo>
                <a:cubicBezTo>
                  <a:pt x="86" y="70"/>
                  <a:pt x="142" y="177"/>
                  <a:pt x="142" y="297"/>
                </a:cubicBezTo>
                <a:cubicBezTo>
                  <a:pt x="142" y="298"/>
                  <a:pt x="142" y="299"/>
                  <a:pt x="142" y="300"/>
                </a:cubicBezTo>
              </a:path>
            </a:pathLst>
          </a:custGeom>
          <a:noFill/>
          <a:ln w="19050" cap="rnd">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a-DK"/>
          </a:p>
        </p:txBody>
      </p:sp>
      <p:sp>
        <p:nvSpPr>
          <p:cNvPr id="29" name="Freeform 24"/>
          <p:cNvSpPr>
            <a:spLocks/>
          </p:cNvSpPr>
          <p:nvPr/>
        </p:nvSpPr>
        <p:spPr bwMode="auto">
          <a:xfrm>
            <a:off x="6503988" y="2755900"/>
            <a:ext cx="68263" cy="76200"/>
          </a:xfrm>
          <a:custGeom>
            <a:avLst/>
            <a:gdLst>
              <a:gd name="T0" fmla="*/ 43 w 43"/>
              <a:gd name="T1" fmla="*/ 0 h 48"/>
              <a:gd name="T2" fmla="*/ 6 w 43"/>
              <a:gd name="T3" fmla="*/ 48 h 48"/>
              <a:gd name="T4" fmla="*/ 0 w 43"/>
              <a:gd name="T5" fmla="*/ 5 h 48"/>
              <a:gd name="T6" fmla="*/ 43 w 43"/>
              <a:gd name="T7" fmla="*/ 0 h 48"/>
            </a:gdLst>
            <a:ahLst/>
            <a:cxnLst>
              <a:cxn ang="0">
                <a:pos x="T0" y="T1"/>
              </a:cxn>
              <a:cxn ang="0">
                <a:pos x="T2" y="T3"/>
              </a:cxn>
              <a:cxn ang="0">
                <a:pos x="T4" y="T5"/>
              </a:cxn>
              <a:cxn ang="0">
                <a:pos x="T6" y="T7"/>
              </a:cxn>
            </a:cxnLst>
            <a:rect l="0" t="0" r="r" b="b"/>
            <a:pathLst>
              <a:path w="43" h="48">
                <a:moveTo>
                  <a:pt x="43" y="0"/>
                </a:moveTo>
                <a:lnTo>
                  <a:pt x="6" y="48"/>
                </a:lnTo>
                <a:lnTo>
                  <a:pt x="0" y="5"/>
                </a:lnTo>
                <a:lnTo>
                  <a:pt x="4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0" name="Freeform 25"/>
          <p:cNvSpPr>
            <a:spLocks/>
          </p:cNvSpPr>
          <p:nvPr/>
        </p:nvSpPr>
        <p:spPr bwMode="auto">
          <a:xfrm>
            <a:off x="6834188" y="3513138"/>
            <a:ext cx="95250" cy="47625"/>
          </a:xfrm>
          <a:custGeom>
            <a:avLst/>
            <a:gdLst>
              <a:gd name="T0" fmla="*/ 60 w 60"/>
              <a:gd name="T1" fmla="*/ 1 h 30"/>
              <a:gd name="T2" fmla="*/ 0 w 60"/>
              <a:gd name="T3" fmla="*/ 0 h 30"/>
              <a:gd name="T4" fmla="*/ 29 w 60"/>
              <a:gd name="T5" fmla="*/ 30 h 30"/>
              <a:gd name="T6" fmla="*/ 60 w 60"/>
              <a:gd name="T7" fmla="*/ 1 h 30"/>
            </a:gdLst>
            <a:ahLst/>
            <a:cxnLst>
              <a:cxn ang="0">
                <a:pos x="T0" y="T1"/>
              </a:cxn>
              <a:cxn ang="0">
                <a:pos x="T2" y="T3"/>
              </a:cxn>
              <a:cxn ang="0">
                <a:pos x="T4" y="T5"/>
              </a:cxn>
              <a:cxn ang="0">
                <a:pos x="T6" y="T7"/>
              </a:cxn>
            </a:cxnLst>
            <a:rect l="0" t="0" r="r" b="b"/>
            <a:pathLst>
              <a:path w="60" h="30">
                <a:moveTo>
                  <a:pt x="60" y="1"/>
                </a:moveTo>
                <a:lnTo>
                  <a:pt x="0" y="0"/>
                </a:lnTo>
                <a:lnTo>
                  <a:pt x="29" y="30"/>
                </a:lnTo>
                <a:lnTo>
                  <a:pt x="6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1" name="Freeform 26"/>
          <p:cNvSpPr>
            <a:spLocks/>
          </p:cNvSpPr>
          <p:nvPr/>
        </p:nvSpPr>
        <p:spPr bwMode="auto">
          <a:xfrm>
            <a:off x="5029200" y="2790825"/>
            <a:ext cx="344488" cy="728662"/>
          </a:xfrm>
          <a:custGeom>
            <a:avLst/>
            <a:gdLst>
              <a:gd name="T0" fmla="*/ 0 w 142"/>
              <a:gd name="T1" fmla="*/ 300 h 300"/>
              <a:gd name="T2" fmla="*/ 0 w 142"/>
              <a:gd name="T3" fmla="*/ 297 h 300"/>
              <a:gd name="T4" fmla="*/ 142 w 142"/>
              <a:gd name="T5" fmla="*/ 0 h 300"/>
            </a:gdLst>
            <a:ahLst/>
            <a:cxnLst>
              <a:cxn ang="0">
                <a:pos x="T0" y="T1"/>
              </a:cxn>
              <a:cxn ang="0">
                <a:pos x="T2" y="T3"/>
              </a:cxn>
              <a:cxn ang="0">
                <a:pos x="T4" y="T5"/>
              </a:cxn>
            </a:cxnLst>
            <a:rect l="0" t="0" r="r" b="b"/>
            <a:pathLst>
              <a:path w="142" h="300">
                <a:moveTo>
                  <a:pt x="0" y="300"/>
                </a:moveTo>
                <a:cubicBezTo>
                  <a:pt x="0" y="299"/>
                  <a:pt x="0" y="298"/>
                  <a:pt x="0" y="297"/>
                </a:cubicBezTo>
                <a:cubicBezTo>
                  <a:pt x="0" y="177"/>
                  <a:pt x="55" y="70"/>
                  <a:pt x="142" y="0"/>
                </a:cubicBezTo>
              </a:path>
            </a:pathLst>
          </a:custGeom>
          <a:noFill/>
          <a:ln w="19050" cap="rnd">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a-DK"/>
          </a:p>
        </p:txBody>
      </p:sp>
      <p:sp>
        <p:nvSpPr>
          <p:cNvPr id="32" name="Freeform 27"/>
          <p:cNvSpPr>
            <a:spLocks/>
          </p:cNvSpPr>
          <p:nvPr/>
        </p:nvSpPr>
        <p:spPr bwMode="auto">
          <a:xfrm>
            <a:off x="4983163" y="3513138"/>
            <a:ext cx="92075" cy="47625"/>
          </a:xfrm>
          <a:custGeom>
            <a:avLst/>
            <a:gdLst>
              <a:gd name="T0" fmla="*/ 0 w 58"/>
              <a:gd name="T1" fmla="*/ 1 h 30"/>
              <a:gd name="T2" fmla="*/ 58 w 58"/>
              <a:gd name="T3" fmla="*/ 0 h 30"/>
              <a:gd name="T4" fmla="*/ 29 w 58"/>
              <a:gd name="T5" fmla="*/ 30 h 30"/>
              <a:gd name="T6" fmla="*/ 0 w 58"/>
              <a:gd name="T7" fmla="*/ 1 h 30"/>
            </a:gdLst>
            <a:ahLst/>
            <a:cxnLst>
              <a:cxn ang="0">
                <a:pos x="T0" y="T1"/>
              </a:cxn>
              <a:cxn ang="0">
                <a:pos x="T2" y="T3"/>
              </a:cxn>
              <a:cxn ang="0">
                <a:pos x="T4" y="T5"/>
              </a:cxn>
              <a:cxn ang="0">
                <a:pos x="T6" y="T7"/>
              </a:cxn>
            </a:cxnLst>
            <a:rect l="0" t="0" r="r" b="b"/>
            <a:pathLst>
              <a:path w="58" h="30">
                <a:moveTo>
                  <a:pt x="0" y="1"/>
                </a:moveTo>
                <a:lnTo>
                  <a:pt x="58" y="0"/>
                </a:lnTo>
                <a:lnTo>
                  <a:pt x="29" y="30"/>
                </a:lnTo>
                <a:lnTo>
                  <a:pt x="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28"/>
          <p:cNvSpPr>
            <a:spLocks/>
          </p:cNvSpPr>
          <p:nvPr/>
        </p:nvSpPr>
        <p:spPr bwMode="auto">
          <a:xfrm>
            <a:off x="5340350" y="2755900"/>
            <a:ext cx="65088" cy="76200"/>
          </a:xfrm>
          <a:custGeom>
            <a:avLst/>
            <a:gdLst>
              <a:gd name="T0" fmla="*/ 0 w 41"/>
              <a:gd name="T1" fmla="*/ 0 h 48"/>
              <a:gd name="T2" fmla="*/ 36 w 41"/>
              <a:gd name="T3" fmla="*/ 48 h 48"/>
              <a:gd name="T4" fmla="*/ 41 w 41"/>
              <a:gd name="T5" fmla="*/ 5 h 48"/>
              <a:gd name="T6" fmla="*/ 0 w 41"/>
              <a:gd name="T7" fmla="*/ 0 h 48"/>
            </a:gdLst>
            <a:ahLst/>
            <a:cxnLst>
              <a:cxn ang="0">
                <a:pos x="T0" y="T1"/>
              </a:cxn>
              <a:cxn ang="0">
                <a:pos x="T2" y="T3"/>
              </a:cxn>
              <a:cxn ang="0">
                <a:pos x="T4" y="T5"/>
              </a:cxn>
              <a:cxn ang="0">
                <a:pos x="T6" y="T7"/>
              </a:cxn>
            </a:cxnLst>
            <a:rect l="0" t="0" r="r" b="b"/>
            <a:pathLst>
              <a:path w="41" h="48">
                <a:moveTo>
                  <a:pt x="0" y="0"/>
                </a:moveTo>
                <a:lnTo>
                  <a:pt x="36" y="48"/>
                </a:lnTo>
                <a:lnTo>
                  <a:pt x="41" y="5"/>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29"/>
          <p:cNvSpPr>
            <a:spLocks/>
          </p:cNvSpPr>
          <p:nvPr/>
        </p:nvSpPr>
        <p:spPr bwMode="auto">
          <a:xfrm>
            <a:off x="5191125" y="4037013"/>
            <a:ext cx="1527175" cy="403225"/>
          </a:xfrm>
          <a:custGeom>
            <a:avLst/>
            <a:gdLst>
              <a:gd name="T0" fmla="*/ 0 w 629"/>
              <a:gd name="T1" fmla="*/ 0 h 166"/>
              <a:gd name="T2" fmla="*/ 315 w 629"/>
              <a:gd name="T3" fmla="*/ 166 h 166"/>
              <a:gd name="T4" fmla="*/ 629 w 629"/>
              <a:gd name="T5" fmla="*/ 0 h 166"/>
            </a:gdLst>
            <a:ahLst/>
            <a:cxnLst>
              <a:cxn ang="0">
                <a:pos x="T0" y="T1"/>
              </a:cxn>
              <a:cxn ang="0">
                <a:pos x="T2" y="T3"/>
              </a:cxn>
              <a:cxn ang="0">
                <a:pos x="T4" y="T5"/>
              </a:cxn>
            </a:cxnLst>
            <a:rect l="0" t="0" r="r" b="b"/>
            <a:pathLst>
              <a:path w="629" h="166">
                <a:moveTo>
                  <a:pt x="0" y="0"/>
                </a:moveTo>
                <a:cubicBezTo>
                  <a:pt x="69" y="100"/>
                  <a:pt x="184" y="166"/>
                  <a:pt x="315" y="166"/>
                </a:cubicBezTo>
                <a:cubicBezTo>
                  <a:pt x="445" y="166"/>
                  <a:pt x="561" y="100"/>
                  <a:pt x="629" y="0"/>
                </a:cubicBezTo>
              </a:path>
            </a:pathLst>
          </a:custGeom>
          <a:noFill/>
          <a:ln w="19050" cap="rnd">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a-DK"/>
          </a:p>
        </p:txBody>
      </p:sp>
      <p:sp>
        <p:nvSpPr>
          <p:cNvPr id="35" name="Freeform 30"/>
          <p:cNvSpPr>
            <a:spLocks/>
          </p:cNvSpPr>
          <p:nvPr/>
        </p:nvSpPr>
        <p:spPr bwMode="auto">
          <a:xfrm>
            <a:off x="5157788" y="4003675"/>
            <a:ext cx="77788" cy="65087"/>
          </a:xfrm>
          <a:custGeom>
            <a:avLst/>
            <a:gdLst>
              <a:gd name="T0" fmla="*/ 49 w 49"/>
              <a:gd name="T1" fmla="*/ 8 h 41"/>
              <a:gd name="T2" fmla="*/ 0 w 49"/>
              <a:gd name="T3" fmla="*/ 41 h 41"/>
              <a:gd name="T4" fmla="*/ 8 w 49"/>
              <a:gd name="T5" fmla="*/ 0 h 41"/>
              <a:gd name="T6" fmla="*/ 49 w 49"/>
              <a:gd name="T7" fmla="*/ 8 h 41"/>
            </a:gdLst>
            <a:ahLst/>
            <a:cxnLst>
              <a:cxn ang="0">
                <a:pos x="T0" y="T1"/>
              </a:cxn>
              <a:cxn ang="0">
                <a:pos x="T2" y="T3"/>
              </a:cxn>
              <a:cxn ang="0">
                <a:pos x="T4" y="T5"/>
              </a:cxn>
              <a:cxn ang="0">
                <a:pos x="T6" y="T7"/>
              </a:cxn>
            </a:cxnLst>
            <a:rect l="0" t="0" r="r" b="b"/>
            <a:pathLst>
              <a:path w="49" h="41">
                <a:moveTo>
                  <a:pt x="49" y="8"/>
                </a:moveTo>
                <a:lnTo>
                  <a:pt x="0" y="41"/>
                </a:lnTo>
                <a:lnTo>
                  <a:pt x="8" y="0"/>
                </a:lnTo>
                <a:lnTo>
                  <a:pt x="49" y="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31"/>
          <p:cNvSpPr>
            <a:spLocks/>
          </p:cNvSpPr>
          <p:nvPr/>
        </p:nvSpPr>
        <p:spPr bwMode="auto">
          <a:xfrm>
            <a:off x="6677025" y="4003675"/>
            <a:ext cx="77788" cy="65087"/>
          </a:xfrm>
          <a:custGeom>
            <a:avLst/>
            <a:gdLst>
              <a:gd name="T0" fmla="*/ 0 w 49"/>
              <a:gd name="T1" fmla="*/ 8 h 41"/>
              <a:gd name="T2" fmla="*/ 49 w 49"/>
              <a:gd name="T3" fmla="*/ 41 h 41"/>
              <a:gd name="T4" fmla="*/ 41 w 49"/>
              <a:gd name="T5" fmla="*/ 0 h 41"/>
              <a:gd name="T6" fmla="*/ 0 w 49"/>
              <a:gd name="T7" fmla="*/ 8 h 41"/>
            </a:gdLst>
            <a:ahLst/>
            <a:cxnLst>
              <a:cxn ang="0">
                <a:pos x="T0" y="T1"/>
              </a:cxn>
              <a:cxn ang="0">
                <a:pos x="T2" y="T3"/>
              </a:cxn>
              <a:cxn ang="0">
                <a:pos x="T4" y="T5"/>
              </a:cxn>
              <a:cxn ang="0">
                <a:pos x="T6" y="T7"/>
              </a:cxn>
            </a:cxnLst>
            <a:rect l="0" t="0" r="r" b="b"/>
            <a:pathLst>
              <a:path w="49" h="41">
                <a:moveTo>
                  <a:pt x="0" y="8"/>
                </a:moveTo>
                <a:lnTo>
                  <a:pt x="49" y="41"/>
                </a:lnTo>
                <a:lnTo>
                  <a:pt x="41" y="0"/>
                </a:lnTo>
                <a:lnTo>
                  <a:pt x="0" y="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Rektangel 50"/>
          <p:cNvSpPr/>
          <p:nvPr/>
        </p:nvSpPr>
        <p:spPr>
          <a:xfrm>
            <a:off x="7591068" y="3455278"/>
            <a:ext cx="2339102" cy="253916"/>
          </a:xfrm>
          <a:prstGeom prst="rect">
            <a:avLst/>
          </a:prstGeom>
        </p:spPr>
        <p:txBody>
          <a:bodyPr wrap="none">
            <a:spAutoFit/>
          </a:bodyPr>
          <a:lstStyle/>
          <a:p>
            <a:r>
              <a:rPr lang="da-DK" sz="1050" b="1" smtClean="0"/>
              <a:t>ORGANISERET AF STUDERENDE</a:t>
            </a:r>
            <a:endParaRPr lang="da-DK" sz="1050" b="1"/>
          </a:p>
        </p:txBody>
      </p:sp>
      <p:sp>
        <p:nvSpPr>
          <p:cNvPr id="52" name="Rektangel 51"/>
          <p:cNvSpPr/>
          <p:nvPr/>
        </p:nvSpPr>
        <p:spPr>
          <a:xfrm>
            <a:off x="2052202" y="3445753"/>
            <a:ext cx="2310248" cy="253916"/>
          </a:xfrm>
          <a:prstGeom prst="rect">
            <a:avLst/>
          </a:prstGeom>
        </p:spPr>
        <p:txBody>
          <a:bodyPr wrap="none">
            <a:spAutoFit/>
          </a:bodyPr>
          <a:lstStyle/>
          <a:p>
            <a:r>
              <a:rPr lang="da-DK" sz="1050" b="1" smtClean="0"/>
              <a:t>ORGANISERET AF UNDERVISER</a:t>
            </a:r>
            <a:endParaRPr lang="da-DK" sz="1050" b="1"/>
          </a:p>
        </p:txBody>
      </p:sp>
      <p:sp>
        <p:nvSpPr>
          <p:cNvPr id="53" name="Rektangel 52"/>
          <p:cNvSpPr/>
          <p:nvPr/>
        </p:nvSpPr>
        <p:spPr>
          <a:xfrm>
            <a:off x="5108463" y="5094790"/>
            <a:ext cx="1784463" cy="253916"/>
          </a:xfrm>
          <a:prstGeom prst="rect">
            <a:avLst/>
          </a:prstGeom>
        </p:spPr>
        <p:txBody>
          <a:bodyPr wrap="none">
            <a:spAutoFit/>
          </a:bodyPr>
          <a:lstStyle/>
          <a:p>
            <a:r>
              <a:rPr lang="da-DK" sz="1050" b="1" smtClean="0"/>
              <a:t>DISCIPLINORIENTERING</a:t>
            </a:r>
            <a:endParaRPr lang="da-DK" sz="1050" b="1"/>
          </a:p>
        </p:txBody>
      </p:sp>
      <p:sp>
        <p:nvSpPr>
          <p:cNvPr id="54" name="Rektangel 53"/>
          <p:cNvSpPr/>
          <p:nvPr/>
        </p:nvSpPr>
        <p:spPr>
          <a:xfrm>
            <a:off x="5066411" y="1561015"/>
            <a:ext cx="1792478" cy="253916"/>
          </a:xfrm>
          <a:prstGeom prst="rect">
            <a:avLst/>
          </a:prstGeom>
        </p:spPr>
        <p:txBody>
          <a:bodyPr wrap="none">
            <a:spAutoFit/>
          </a:bodyPr>
          <a:lstStyle/>
          <a:p>
            <a:r>
              <a:rPr lang="da-DK" sz="1050" b="1" smtClean="0"/>
              <a:t>PROBLEMORIENTERING</a:t>
            </a:r>
            <a:endParaRPr lang="da-DK" sz="1050" b="1"/>
          </a:p>
        </p:txBody>
      </p:sp>
      <p:sp>
        <p:nvSpPr>
          <p:cNvPr id="55" name="Rektangel 54"/>
          <p:cNvSpPr/>
          <p:nvPr/>
        </p:nvSpPr>
        <p:spPr>
          <a:xfrm>
            <a:off x="5356449" y="2523424"/>
            <a:ext cx="1188146" cy="338554"/>
          </a:xfrm>
          <a:prstGeom prst="rect">
            <a:avLst/>
          </a:prstGeom>
        </p:spPr>
        <p:txBody>
          <a:bodyPr wrap="none">
            <a:spAutoFit/>
          </a:bodyPr>
          <a:lstStyle/>
          <a:p>
            <a:pPr algn="ctr"/>
            <a:r>
              <a:rPr lang="da-DK" sz="800" b="1" smtClean="0">
                <a:solidFill>
                  <a:schemeClr val="bg1"/>
                </a:solidFill>
              </a:rPr>
              <a:t>PROBLEMBASERET</a:t>
            </a:r>
          </a:p>
          <a:p>
            <a:pPr algn="ctr"/>
            <a:r>
              <a:rPr lang="da-DK" sz="800" b="1" smtClean="0">
                <a:solidFill>
                  <a:schemeClr val="bg1"/>
                </a:solidFill>
              </a:rPr>
              <a:t>PROJEKTARBEJDE</a:t>
            </a:r>
            <a:endParaRPr lang="da-DK" sz="800" b="1">
              <a:solidFill>
                <a:schemeClr val="bg1"/>
              </a:solidFill>
            </a:endParaRPr>
          </a:p>
        </p:txBody>
      </p:sp>
      <p:sp>
        <p:nvSpPr>
          <p:cNvPr id="57" name="Rektangel 56"/>
          <p:cNvSpPr/>
          <p:nvPr/>
        </p:nvSpPr>
        <p:spPr>
          <a:xfrm>
            <a:off x="4765675" y="3659027"/>
            <a:ext cx="971741" cy="215444"/>
          </a:xfrm>
          <a:prstGeom prst="rect">
            <a:avLst/>
          </a:prstGeom>
        </p:spPr>
        <p:txBody>
          <a:bodyPr wrap="none">
            <a:spAutoFit/>
          </a:bodyPr>
          <a:lstStyle/>
          <a:p>
            <a:pPr algn="ctr"/>
            <a:r>
              <a:rPr lang="da-DK" sz="800" b="1" smtClean="0">
                <a:solidFill>
                  <a:schemeClr val="bg1"/>
                </a:solidFill>
              </a:rPr>
              <a:t>UNDERVISNING</a:t>
            </a:r>
            <a:endParaRPr lang="da-DK" sz="800" b="1">
              <a:solidFill>
                <a:schemeClr val="bg1"/>
              </a:solidFill>
            </a:endParaRPr>
          </a:p>
        </p:txBody>
      </p:sp>
      <p:sp>
        <p:nvSpPr>
          <p:cNvPr id="59" name="Rektangel 58"/>
          <p:cNvSpPr/>
          <p:nvPr/>
        </p:nvSpPr>
        <p:spPr>
          <a:xfrm>
            <a:off x="6046305" y="3598027"/>
            <a:ext cx="1051891" cy="338554"/>
          </a:xfrm>
          <a:prstGeom prst="rect">
            <a:avLst/>
          </a:prstGeom>
        </p:spPr>
        <p:txBody>
          <a:bodyPr wrap="none">
            <a:spAutoFit/>
          </a:bodyPr>
          <a:lstStyle/>
          <a:p>
            <a:pPr algn="ctr"/>
            <a:r>
              <a:rPr lang="da-DK" sz="800" b="1" smtClean="0">
                <a:solidFill>
                  <a:schemeClr val="bg1"/>
                </a:solidFill>
              </a:rPr>
              <a:t>INDIVIDUELT</a:t>
            </a:r>
          </a:p>
          <a:p>
            <a:pPr algn="ctr"/>
            <a:r>
              <a:rPr lang="da-DK" sz="800" b="1" smtClean="0">
                <a:solidFill>
                  <a:schemeClr val="bg1"/>
                </a:solidFill>
              </a:rPr>
              <a:t>STUDIEARBEJDE</a:t>
            </a:r>
            <a:endParaRPr lang="da-DK" sz="800" b="1">
              <a:solidFill>
                <a:schemeClr val="bg1"/>
              </a:solidFill>
            </a:endParaRPr>
          </a:p>
        </p:txBody>
      </p:sp>
    </p:spTree>
    <p:extLst>
      <p:ext uri="{BB962C8B-B14F-4D97-AF65-F5344CB8AC3E}">
        <p14:creationId xmlns:p14="http://schemas.microsoft.com/office/powerpoint/2010/main" val="2153325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Line 17"/>
          <p:cNvSpPr>
            <a:spLocks noChangeShapeType="1"/>
          </p:cNvSpPr>
          <p:nvPr/>
        </p:nvSpPr>
        <p:spPr bwMode="auto">
          <a:xfrm>
            <a:off x="5875338" y="866421"/>
            <a:ext cx="555625" cy="0"/>
          </a:xfrm>
          <a:prstGeom prst="line">
            <a:avLst/>
          </a:prstGeom>
          <a:noFill/>
          <a:ln w="15875" cap="rnd">
            <a:solidFill>
              <a:srgbClr val="0026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19" name="Line 18"/>
          <p:cNvSpPr>
            <a:spLocks noChangeShapeType="1"/>
          </p:cNvSpPr>
          <p:nvPr/>
        </p:nvSpPr>
        <p:spPr bwMode="auto">
          <a:xfrm>
            <a:off x="5880100" y="3828696"/>
            <a:ext cx="557213" cy="0"/>
          </a:xfrm>
          <a:prstGeom prst="line">
            <a:avLst/>
          </a:prstGeom>
          <a:noFill/>
          <a:ln w="15875" cap="rnd">
            <a:solidFill>
              <a:srgbClr val="0026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22" name="Line 21"/>
          <p:cNvSpPr>
            <a:spLocks noChangeShapeType="1"/>
          </p:cNvSpPr>
          <p:nvPr/>
        </p:nvSpPr>
        <p:spPr bwMode="auto">
          <a:xfrm>
            <a:off x="8530134" y="2365021"/>
            <a:ext cx="558800" cy="0"/>
          </a:xfrm>
          <a:prstGeom prst="line">
            <a:avLst/>
          </a:prstGeom>
          <a:noFill/>
          <a:ln w="15875" cap="rnd">
            <a:solidFill>
              <a:srgbClr val="0026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23" name="Line 22"/>
          <p:cNvSpPr>
            <a:spLocks noChangeShapeType="1"/>
          </p:cNvSpPr>
          <p:nvPr/>
        </p:nvSpPr>
        <p:spPr bwMode="auto">
          <a:xfrm>
            <a:off x="3220505" y="2365021"/>
            <a:ext cx="557213" cy="0"/>
          </a:xfrm>
          <a:prstGeom prst="line">
            <a:avLst/>
          </a:prstGeom>
          <a:noFill/>
          <a:ln w="15875" cap="rnd">
            <a:solidFill>
              <a:srgbClr val="0026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grpSp>
        <p:nvGrpSpPr>
          <p:cNvPr id="47" name="Gruppe 46"/>
          <p:cNvGrpSpPr/>
          <p:nvPr/>
        </p:nvGrpSpPr>
        <p:grpSpPr>
          <a:xfrm>
            <a:off x="4922838" y="1010884"/>
            <a:ext cx="2473325" cy="2476500"/>
            <a:chOff x="4922838" y="1455738"/>
            <a:chExt cx="2473325" cy="2476500"/>
          </a:xfrm>
        </p:grpSpPr>
        <p:sp>
          <p:nvSpPr>
            <p:cNvPr id="33" name="Oval 32"/>
            <p:cNvSpPr>
              <a:spLocks noChangeArrowheads="1"/>
            </p:cNvSpPr>
            <p:nvPr/>
          </p:nvSpPr>
          <p:spPr bwMode="auto">
            <a:xfrm>
              <a:off x="4922838" y="1455738"/>
              <a:ext cx="2473325" cy="2476500"/>
            </a:xfrm>
            <a:prstGeom prst="ellipse">
              <a:avLst/>
            </a:prstGeom>
            <a:solidFill>
              <a:srgbClr val="00265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37"/>
            <p:cNvSpPr>
              <a:spLocks/>
            </p:cNvSpPr>
            <p:nvPr/>
          </p:nvSpPr>
          <p:spPr bwMode="auto">
            <a:xfrm>
              <a:off x="6711950" y="1995488"/>
              <a:ext cx="334963" cy="708025"/>
            </a:xfrm>
            <a:custGeom>
              <a:avLst/>
              <a:gdLst>
                <a:gd name="T0" fmla="*/ 0 w 138"/>
                <a:gd name="T1" fmla="*/ 0 h 291"/>
                <a:gd name="T2" fmla="*/ 138 w 138"/>
                <a:gd name="T3" fmla="*/ 288 h 291"/>
                <a:gd name="T4" fmla="*/ 138 w 138"/>
                <a:gd name="T5" fmla="*/ 291 h 291"/>
              </a:gdLst>
              <a:ahLst/>
              <a:cxnLst>
                <a:cxn ang="0">
                  <a:pos x="T0" y="T1"/>
                </a:cxn>
                <a:cxn ang="0">
                  <a:pos x="T2" y="T3"/>
                </a:cxn>
                <a:cxn ang="0">
                  <a:pos x="T4" y="T5"/>
                </a:cxn>
              </a:cxnLst>
              <a:rect l="0" t="0" r="r" b="b"/>
              <a:pathLst>
                <a:path w="138" h="291">
                  <a:moveTo>
                    <a:pt x="0" y="0"/>
                  </a:moveTo>
                  <a:cubicBezTo>
                    <a:pt x="84" y="68"/>
                    <a:pt x="138" y="172"/>
                    <a:pt x="138" y="288"/>
                  </a:cubicBezTo>
                  <a:cubicBezTo>
                    <a:pt x="138" y="289"/>
                    <a:pt x="138" y="290"/>
                    <a:pt x="138" y="291"/>
                  </a:cubicBezTo>
                </a:path>
              </a:pathLst>
            </a:custGeom>
            <a:noFill/>
            <a:ln w="19050" cap="rnd">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a-DK"/>
            </a:p>
          </p:txBody>
        </p:sp>
        <p:sp>
          <p:nvSpPr>
            <p:cNvPr id="39" name="Freeform 38"/>
            <p:cNvSpPr>
              <a:spLocks/>
            </p:cNvSpPr>
            <p:nvPr/>
          </p:nvSpPr>
          <p:spPr bwMode="auto">
            <a:xfrm>
              <a:off x="6680200" y="1963738"/>
              <a:ext cx="66675" cy="73025"/>
            </a:xfrm>
            <a:custGeom>
              <a:avLst/>
              <a:gdLst>
                <a:gd name="T0" fmla="*/ 42 w 42"/>
                <a:gd name="T1" fmla="*/ 0 h 46"/>
                <a:gd name="T2" fmla="*/ 6 w 42"/>
                <a:gd name="T3" fmla="*/ 46 h 46"/>
                <a:gd name="T4" fmla="*/ 0 w 42"/>
                <a:gd name="T5" fmla="*/ 5 h 46"/>
                <a:gd name="T6" fmla="*/ 42 w 42"/>
                <a:gd name="T7" fmla="*/ 0 h 46"/>
              </a:gdLst>
              <a:ahLst/>
              <a:cxnLst>
                <a:cxn ang="0">
                  <a:pos x="T0" y="T1"/>
                </a:cxn>
                <a:cxn ang="0">
                  <a:pos x="T2" y="T3"/>
                </a:cxn>
                <a:cxn ang="0">
                  <a:pos x="T4" y="T5"/>
                </a:cxn>
                <a:cxn ang="0">
                  <a:pos x="T6" y="T7"/>
                </a:cxn>
              </a:cxnLst>
              <a:rect l="0" t="0" r="r" b="b"/>
              <a:pathLst>
                <a:path w="42" h="46">
                  <a:moveTo>
                    <a:pt x="42" y="0"/>
                  </a:moveTo>
                  <a:lnTo>
                    <a:pt x="6" y="46"/>
                  </a:lnTo>
                  <a:lnTo>
                    <a:pt x="0" y="5"/>
                  </a:lnTo>
                  <a:lnTo>
                    <a:pt x="4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39"/>
            <p:cNvSpPr>
              <a:spLocks/>
            </p:cNvSpPr>
            <p:nvPr/>
          </p:nvSpPr>
          <p:spPr bwMode="auto">
            <a:xfrm>
              <a:off x="7000875" y="2695575"/>
              <a:ext cx="90488" cy="46037"/>
            </a:xfrm>
            <a:custGeom>
              <a:avLst/>
              <a:gdLst>
                <a:gd name="T0" fmla="*/ 57 w 57"/>
                <a:gd name="T1" fmla="*/ 2 h 29"/>
                <a:gd name="T2" fmla="*/ 0 w 57"/>
                <a:gd name="T3" fmla="*/ 0 h 29"/>
                <a:gd name="T4" fmla="*/ 27 w 57"/>
                <a:gd name="T5" fmla="*/ 29 h 29"/>
                <a:gd name="T6" fmla="*/ 57 w 57"/>
                <a:gd name="T7" fmla="*/ 2 h 29"/>
              </a:gdLst>
              <a:ahLst/>
              <a:cxnLst>
                <a:cxn ang="0">
                  <a:pos x="T0" y="T1"/>
                </a:cxn>
                <a:cxn ang="0">
                  <a:pos x="T2" y="T3"/>
                </a:cxn>
                <a:cxn ang="0">
                  <a:pos x="T4" y="T5"/>
                </a:cxn>
                <a:cxn ang="0">
                  <a:pos x="T6" y="T7"/>
                </a:cxn>
              </a:cxnLst>
              <a:rect l="0" t="0" r="r" b="b"/>
              <a:pathLst>
                <a:path w="57" h="29">
                  <a:moveTo>
                    <a:pt x="57" y="2"/>
                  </a:moveTo>
                  <a:lnTo>
                    <a:pt x="0" y="0"/>
                  </a:lnTo>
                  <a:lnTo>
                    <a:pt x="27" y="29"/>
                  </a:lnTo>
                  <a:lnTo>
                    <a:pt x="57"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40"/>
            <p:cNvSpPr>
              <a:spLocks/>
            </p:cNvSpPr>
            <p:nvPr/>
          </p:nvSpPr>
          <p:spPr bwMode="auto">
            <a:xfrm>
              <a:off x="5254625" y="1995488"/>
              <a:ext cx="331788" cy="708025"/>
            </a:xfrm>
            <a:custGeom>
              <a:avLst/>
              <a:gdLst>
                <a:gd name="T0" fmla="*/ 0 w 137"/>
                <a:gd name="T1" fmla="*/ 291 h 291"/>
                <a:gd name="T2" fmla="*/ 0 w 137"/>
                <a:gd name="T3" fmla="*/ 288 h 291"/>
                <a:gd name="T4" fmla="*/ 137 w 137"/>
                <a:gd name="T5" fmla="*/ 0 h 291"/>
              </a:gdLst>
              <a:ahLst/>
              <a:cxnLst>
                <a:cxn ang="0">
                  <a:pos x="T0" y="T1"/>
                </a:cxn>
                <a:cxn ang="0">
                  <a:pos x="T2" y="T3"/>
                </a:cxn>
                <a:cxn ang="0">
                  <a:pos x="T4" y="T5"/>
                </a:cxn>
              </a:cxnLst>
              <a:rect l="0" t="0" r="r" b="b"/>
              <a:pathLst>
                <a:path w="137" h="291">
                  <a:moveTo>
                    <a:pt x="0" y="291"/>
                  </a:moveTo>
                  <a:cubicBezTo>
                    <a:pt x="0" y="290"/>
                    <a:pt x="0" y="289"/>
                    <a:pt x="0" y="288"/>
                  </a:cubicBezTo>
                  <a:cubicBezTo>
                    <a:pt x="0" y="172"/>
                    <a:pt x="53" y="68"/>
                    <a:pt x="137" y="0"/>
                  </a:cubicBezTo>
                </a:path>
              </a:pathLst>
            </a:custGeom>
            <a:noFill/>
            <a:ln w="19050" cap="rnd">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a-DK"/>
            </a:p>
          </p:txBody>
        </p:sp>
        <p:sp>
          <p:nvSpPr>
            <p:cNvPr id="42" name="Freeform 41"/>
            <p:cNvSpPr>
              <a:spLocks/>
            </p:cNvSpPr>
            <p:nvPr/>
          </p:nvSpPr>
          <p:spPr bwMode="auto">
            <a:xfrm>
              <a:off x="5208588" y="2695575"/>
              <a:ext cx="88900" cy="46037"/>
            </a:xfrm>
            <a:custGeom>
              <a:avLst/>
              <a:gdLst>
                <a:gd name="T0" fmla="*/ 0 w 56"/>
                <a:gd name="T1" fmla="*/ 2 h 29"/>
                <a:gd name="T2" fmla="*/ 56 w 56"/>
                <a:gd name="T3" fmla="*/ 0 h 29"/>
                <a:gd name="T4" fmla="*/ 29 w 56"/>
                <a:gd name="T5" fmla="*/ 29 h 29"/>
                <a:gd name="T6" fmla="*/ 0 w 56"/>
                <a:gd name="T7" fmla="*/ 2 h 29"/>
              </a:gdLst>
              <a:ahLst/>
              <a:cxnLst>
                <a:cxn ang="0">
                  <a:pos x="T0" y="T1"/>
                </a:cxn>
                <a:cxn ang="0">
                  <a:pos x="T2" y="T3"/>
                </a:cxn>
                <a:cxn ang="0">
                  <a:pos x="T4" y="T5"/>
                </a:cxn>
                <a:cxn ang="0">
                  <a:pos x="T6" y="T7"/>
                </a:cxn>
              </a:cxnLst>
              <a:rect l="0" t="0" r="r" b="b"/>
              <a:pathLst>
                <a:path w="56" h="29">
                  <a:moveTo>
                    <a:pt x="0" y="2"/>
                  </a:moveTo>
                  <a:lnTo>
                    <a:pt x="56" y="0"/>
                  </a:lnTo>
                  <a:lnTo>
                    <a:pt x="29" y="29"/>
                  </a:lnTo>
                  <a:lnTo>
                    <a:pt x="0"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42"/>
            <p:cNvSpPr>
              <a:spLocks/>
            </p:cNvSpPr>
            <p:nvPr/>
          </p:nvSpPr>
          <p:spPr bwMode="auto">
            <a:xfrm>
              <a:off x="5553075" y="1963738"/>
              <a:ext cx="65088" cy="73025"/>
            </a:xfrm>
            <a:custGeom>
              <a:avLst/>
              <a:gdLst>
                <a:gd name="T0" fmla="*/ 0 w 41"/>
                <a:gd name="T1" fmla="*/ 0 h 46"/>
                <a:gd name="T2" fmla="*/ 36 w 41"/>
                <a:gd name="T3" fmla="*/ 46 h 46"/>
                <a:gd name="T4" fmla="*/ 41 w 41"/>
                <a:gd name="T5" fmla="*/ 5 h 46"/>
                <a:gd name="T6" fmla="*/ 0 w 41"/>
                <a:gd name="T7" fmla="*/ 0 h 46"/>
              </a:gdLst>
              <a:ahLst/>
              <a:cxnLst>
                <a:cxn ang="0">
                  <a:pos x="T0" y="T1"/>
                </a:cxn>
                <a:cxn ang="0">
                  <a:pos x="T2" y="T3"/>
                </a:cxn>
                <a:cxn ang="0">
                  <a:pos x="T4" y="T5"/>
                </a:cxn>
                <a:cxn ang="0">
                  <a:pos x="T6" y="T7"/>
                </a:cxn>
              </a:cxnLst>
              <a:rect l="0" t="0" r="r" b="b"/>
              <a:pathLst>
                <a:path w="41" h="46">
                  <a:moveTo>
                    <a:pt x="0" y="0"/>
                  </a:moveTo>
                  <a:lnTo>
                    <a:pt x="36" y="46"/>
                  </a:lnTo>
                  <a:lnTo>
                    <a:pt x="41" y="5"/>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43"/>
            <p:cNvSpPr>
              <a:spLocks/>
            </p:cNvSpPr>
            <p:nvPr/>
          </p:nvSpPr>
          <p:spPr bwMode="auto">
            <a:xfrm>
              <a:off x="5411788" y="3203575"/>
              <a:ext cx="1477963" cy="388937"/>
            </a:xfrm>
            <a:custGeom>
              <a:avLst/>
              <a:gdLst>
                <a:gd name="T0" fmla="*/ 0 w 609"/>
                <a:gd name="T1" fmla="*/ 0 h 160"/>
                <a:gd name="T2" fmla="*/ 304 w 609"/>
                <a:gd name="T3" fmla="*/ 160 h 160"/>
                <a:gd name="T4" fmla="*/ 609 w 609"/>
                <a:gd name="T5" fmla="*/ 0 h 160"/>
              </a:gdLst>
              <a:ahLst/>
              <a:cxnLst>
                <a:cxn ang="0">
                  <a:pos x="T0" y="T1"/>
                </a:cxn>
                <a:cxn ang="0">
                  <a:pos x="T2" y="T3"/>
                </a:cxn>
                <a:cxn ang="0">
                  <a:pos x="T4" y="T5"/>
                </a:cxn>
              </a:cxnLst>
              <a:rect l="0" t="0" r="r" b="b"/>
              <a:pathLst>
                <a:path w="609" h="160">
                  <a:moveTo>
                    <a:pt x="0" y="0"/>
                  </a:moveTo>
                  <a:cubicBezTo>
                    <a:pt x="66" y="97"/>
                    <a:pt x="178" y="160"/>
                    <a:pt x="304" y="160"/>
                  </a:cubicBezTo>
                  <a:cubicBezTo>
                    <a:pt x="430" y="160"/>
                    <a:pt x="542" y="97"/>
                    <a:pt x="609" y="0"/>
                  </a:cubicBezTo>
                </a:path>
              </a:pathLst>
            </a:custGeom>
            <a:noFill/>
            <a:ln w="19050" cap="rnd">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a-DK"/>
            </a:p>
          </p:txBody>
        </p:sp>
        <p:sp>
          <p:nvSpPr>
            <p:cNvPr id="45" name="Freeform 44"/>
            <p:cNvSpPr>
              <a:spLocks/>
            </p:cNvSpPr>
            <p:nvPr/>
          </p:nvSpPr>
          <p:spPr bwMode="auto">
            <a:xfrm>
              <a:off x="5375275" y="3170238"/>
              <a:ext cx="77788" cy="63500"/>
            </a:xfrm>
            <a:custGeom>
              <a:avLst/>
              <a:gdLst>
                <a:gd name="T0" fmla="*/ 49 w 49"/>
                <a:gd name="T1" fmla="*/ 7 h 40"/>
                <a:gd name="T2" fmla="*/ 0 w 49"/>
                <a:gd name="T3" fmla="*/ 40 h 40"/>
                <a:gd name="T4" fmla="*/ 9 w 49"/>
                <a:gd name="T5" fmla="*/ 0 h 40"/>
                <a:gd name="T6" fmla="*/ 49 w 49"/>
                <a:gd name="T7" fmla="*/ 7 h 40"/>
              </a:gdLst>
              <a:ahLst/>
              <a:cxnLst>
                <a:cxn ang="0">
                  <a:pos x="T0" y="T1"/>
                </a:cxn>
                <a:cxn ang="0">
                  <a:pos x="T2" y="T3"/>
                </a:cxn>
                <a:cxn ang="0">
                  <a:pos x="T4" y="T5"/>
                </a:cxn>
                <a:cxn ang="0">
                  <a:pos x="T6" y="T7"/>
                </a:cxn>
              </a:cxnLst>
              <a:rect l="0" t="0" r="r" b="b"/>
              <a:pathLst>
                <a:path w="49" h="40">
                  <a:moveTo>
                    <a:pt x="49" y="7"/>
                  </a:moveTo>
                  <a:lnTo>
                    <a:pt x="0" y="40"/>
                  </a:lnTo>
                  <a:lnTo>
                    <a:pt x="9" y="0"/>
                  </a:lnTo>
                  <a:lnTo>
                    <a:pt x="49"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45"/>
            <p:cNvSpPr>
              <a:spLocks/>
            </p:cNvSpPr>
            <p:nvPr/>
          </p:nvSpPr>
          <p:spPr bwMode="auto">
            <a:xfrm>
              <a:off x="6845300" y="3170238"/>
              <a:ext cx="77788" cy="63500"/>
            </a:xfrm>
            <a:custGeom>
              <a:avLst/>
              <a:gdLst>
                <a:gd name="T0" fmla="*/ 0 w 49"/>
                <a:gd name="T1" fmla="*/ 9 h 40"/>
                <a:gd name="T2" fmla="*/ 49 w 49"/>
                <a:gd name="T3" fmla="*/ 40 h 40"/>
                <a:gd name="T4" fmla="*/ 40 w 49"/>
                <a:gd name="T5" fmla="*/ 0 h 40"/>
                <a:gd name="T6" fmla="*/ 0 w 49"/>
                <a:gd name="T7" fmla="*/ 9 h 40"/>
              </a:gdLst>
              <a:ahLst/>
              <a:cxnLst>
                <a:cxn ang="0">
                  <a:pos x="T0" y="T1"/>
                </a:cxn>
                <a:cxn ang="0">
                  <a:pos x="T2" y="T3"/>
                </a:cxn>
                <a:cxn ang="0">
                  <a:pos x="T4" y="T5"/>
                </a:cxn>
                <a:cxn ang="0">
                  <a:pos x="T6" y="T7"/>
                </a:cxn>
              </a:cxnLst>
              <a:rect l="0" t="0" r="r" b="b"/>
              <a:pathLst>
                <a:path w="49" h="40">
                  <a:moveTo>
                    <a:pt x="0" y="9"/>
                  </a:moveTo>
                  <a:lnTo>
                    <a:pt x="49" y="40"/>
                  </a:lnTo>
                  <a:lnTo>
                    <a:pt x="40" y="0"/>
                  </a:lnTo>
                  <a:lnTo>
                    <a:pt x="0"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
        <p:nvSpPr>
          <p:cNvPr id="48" name="Rektangel 47"/>
          <p:cNvSpPr/>
          <p:nvPr/>
        </p:nvSpPr>
        <p:spPr>
          <a:xfrm>
            <a:off x="5558729" y="1319095"/>
            <a:ext cx="1188146" cy="338554"/>
          </a:xfrm>
          <a:prstGeom prst="rect">
            <a:avLst/>
          </a:prstGeom>
        </p:spPr>
        <p:txBody>
          <a:bodyPr wrap="none">
            <a:spAutoFit/>
          </a:bodyPr>
          <a:lstStyle/>
          <a:p>
            <a:pPr algn="ctr"/>
            <a:r>
              <a:rPr lang="da-DK" sz="800" b="1" smtClean="0">
                <a:solidFill>
                  <a:schemeClr val="bg1"/>
                </a:solidFill>
              </a:rPr>
              <a:t>PROBLEMBASERET</a:t>
            </a:r>
          </a:p>
          <a:p>
            <a:pPr algn="ctr"/>
            <a:r>
              <a:rPr lang="da-DK" sz="800" b="1" smtClean="0">
                <a:solidFill>
                  <a:schemeClr val="bg1"/>
                </a:solidFill>
              </a:rPr>
              <a:t>PROJEKTARBEJDE</a:t>
            </a:r>
            <a:endParaRPr lang="da-DK" sz="800" b="1">
              <a:solidFill>
                <a:schemeClr val="bg1"/>
              </a:solidFill>
            </a:endParaRPr>
          </a:p>
        </p:txBody>
      </p:sp>
      <p:sp>
        <p:nvSpPr>
          <p:cNvPr id="49" name="Rektangel 48"/>
          <p:cNvSpPr/>
          <p:nvPr/>
        </p:nvSpPr>
        <p:spPr>
          <a:xfrm>
            <a:off x="4967955" y="2417120"/>
            <a:ext cx="971741" cy="215444"/>
          </a:xfrm>
          <a:prstGeom prst="rect">
            <a:avLst/>
          </a:prstGeom>
        </p:spPr>
        <p:txBody>
          <a:bodyPr wrap="none">
            <a:spAutoFit/>
          </a:bodyPr>
          <a:lstStyle/>
          <a:p>
            <a:pPr algn="ctr"/>
            <a:r>
              <a:rPr lang="da-DK" sz="800" b="1" smtClean="0">
                <a:solidFill>
                  <a:schemeClr val="bg1"/>
                </a:solidFill>
              </a:rPr>
              <a:t>UNDERVISNING</a:t>
            </a:r>
            <a:endParaRPr lang="da-DK" sz="800" b="1">
              <a:solidFill>
                <a:schemeClr val="bg1"/>
              </a:solidFill>
            </a:endParaRPr>
          </a:p>
        </p:txBody>
      </p:sp>
      <p:sp>
        <p:nvSpPr>
          <p:cNvPr id="50" name="Rektangel 49"/>
          <p:cNvSpPr/>
          <p:nvPr/>
        </p:nvSpPr>
        <p:spPr>
          <a:xfrm>
            <a:off x="6248585" y="2393698"/>
            <a:ext cx="1051891" cy="338554"/>
          </a:xfrm>
          <a:prstGeom prst="rect">
            <a:avLst/>
          </a:prstGeom>
        </p:spPr>
        <p:txBody>
          <a:bodyPr wrap="none">
            <a:spAutoFit/>
          </a:bodyPr>
          <a:lstStyle/>
          <a:p>
            <a:pPr algn="ctr"/>
            <a:r>
              <a:rPr lang="da-DK" sz="800" b="1" smtClean="0">
                <a:solidFill>
                  <a:schemeClr val="bg1"/>
                </a:solidFill>
              </a:rPr>
              <a:t>INDIVIDUELT</a:t>
            </a:r>
          </a:p>
          <a:p>
            <a:pPr algn="ctr"/>
            <a:r>
              <a:rPr lang="da-DK" sz="800" b="1" smtClean="0">
                <a:solidFill>
                  <a:schemeClr val="bg1"/>
                </a:solidFill>
              </a:rPr>
              <a:t>STUDIEARBEJDE</a:t>
            </a:r>
            <a:endParaRPr lang="da-DK" sz="800" b="1">
              <a:solidFill>
                <a:schemeClr val="bg1"/>
              </a:solidFill>
            </a:endParaRPr>
          </a:p>
        </p:txBody>
      </p:sp>
      <p:sp>
        <p:nvSpPr>
          <p:cNvPr id="51" name="Rektangel 50"/>
          <p:cNvSpPr/>
          <p:nvPr/>
        </p:nvSpPr>
        <p:spPr>
          <a:xfrm>
            <a:off x="7625199" y="2122176"/>
            <a:ext cx="2339102" cy="253916"/>
          </a:xfrm>
          <a:prstGeom prst="rect">
            <a:avLst/>
          </a:prstGeom>
        </p:spPr>
        <p:txBody>
          <a:bodyPr wrap="none">
            <a:spAutoFit/>
          </a:bodyPr>
          <a:lstStyle/>
          <a:p>
            <a:r>
              <a:rPr lang="da-DK" sz="1050" b="1" smtClean="0"/>
              <a:t>ORGANISERET AF STUDERENDE</a:t>
            </a:r>
            <a:endParaRPr lang="da-DK" sz="1050" b="1"/>
          </a:p>
        </p:txBody>
      </p:sp>
      <p:sp>
        <p:nvSpPr>
          <p:cNvPr id="52" name="Rektangel 51"/>
          <p:cNvSpPr/>
          <p:nvPr/>
        </p:nvSpPr>
        <p:spPr>
          <a:xfrm>
            <a:off x="2397484" y="2108017"/>
            <a:ext cx="2310248" cy="253916"/>
          </a:xfrm>
          <a:prstGeom prst="rect">
            <a:avLst/>
          </a:prstGeom>
        </p:spPr>
        <p:txBody>
          <a:bodyPr wrap="none">
            <a:spAutoFit/>
          </a:bodyPr>
          <a:lstStyle/>
          <a:p>
            <a:r>
              <a:rPr lang="da-DK" sz="1050" b="1" smtClean="0"/>
              <a:t>ORGANISERET AF UNDERVISER</a:t>
            </a:r>
            <a:endParaRPr lang="da-DK" sz="1050" b="1"/>
          </a:p>
        </p:txBody>
      </p:sp>
      <p:sp>
        <p:nvSpPr>
          <p:cNvPr id="53" name="Rektangel 52"/>
          <p:cNvSpPr/>
          <p:nvPr/>
        </p:nvSpPr>
        <p:spPr>
          <a:xfrm>
            <a:off x="5266474" y="3593914"/>
            <a:ext cx="1784463" cy="253916"/>
          </a:xfrm>
          <a:prstGeom prst="rect">
            <a:avLst/>
          </a:prstGeom>
        </p:spPr>
        <p:txBody>
          <a:bodyPr wrap="none">
            <a:spAutoFit/>
          </a:bodyPr>
          <a:lstStyle/>
          <a:p>
            <a:r>
              <a:rPr lang="da-DK" sz="1050" b="1" smtClean="0"/>
              <a:t>DISCIPLINORIENTERING</a:t>
            </a:r>
            <a:endParaRPr lang="da-DK" sz="1050" b="1"/>
          </a:p>
        </p:txBody>
      </p:sp>
      <p:sp>
        <p:nvSpPr>
          <p:cNvPr id="54" name="Rektangel 53"/>
          <p:cNvSpPr/>
          <p:nvPr/>
        </p:nvSpPr>
        <p:spPr>
          <a:xfrm>
            <a:off x="5254625" y="612505"/>
            <a:ext cx="1792478" cy="253916"/>
          </a:xfrm>
          <a:prstGeom prst="rect">
            <a:avLst/>
          </a:prstGeom>
        </p:spPr>
        <p:txBody>
          <a:bodyPr wrap="none">
            <a:spAutoFit/>
          </a:bodyPr>
          <a:lstStyle/>
          <a:p>
            <a:r>
              <a:rPr lang="da-DK" sz="1050" b="1" smtClean="0"/>
              <a:t>PROBLEMORIENTERING</a:t>
            </a:r>
            <a:endParaRPr lang="da-DK" sz="1050" b="1"/>
          </a:p>
        </p:txBody>
      </p:sp>
      <p:sp>
        <p:nvSpPr>
          <p:cNvPr id="55" name="Rektangel 54"/>
          <p:cNvSpPr/>
          <p:nvPr/>
        </p:nvSpPr>
        <p:spPr>
          <a:xfrm>
            <a:off x="1705017" y="4268758"/>
            <a:ext cx="1949887" cy="338554"/>
          </a:xfrm>
          <a:prstGeom prst="rect">
            <a:avLst/>
          </a:prstGeom>
        </p:spPr>
        <p:txBody>
          <a:bodyPr wrap="square">
            <a:spAutoFit/>
          </a:bodyPr>
          <a:lstStyle/>
          <a:p>
            <a:pPr algn="ctr"/>
            <a:r>
              <a:rPr lang="da-DK" sz="800" smtClean="0">
                <a:solidFill>
                  <a:schemeClr val="tx2"/>
                </a:solidFill>
              </a:rPr>
              <a:t>PROBLEMORIENTERING </a:t>
            </a:r>
          </a:p>
          <a:p>
            <a:pPr algn="ctr"/>
            <a:r>
              <a:rPr lang="da-DK" sz="800" b="1" smtClean="0">
                <a:solidFill>
                  <a:schemeClr val="tx2"/>
                </a:solidFill>
              </a:rPr>
              <a:t>ORGANISERET AF UNDERVISER</a:t>
            </a:r>
            <a:endParaRPr lang="da-DK" sz="800" b="1">
              <a:solidFill>
                <a:schemeClr val="tx2"/>
              </a:solidFill>
            </a:endParaRPr>
          </a:p>
        </p:txBody>
      </p:sp>
      <p:sp>
        <p:nvSpPr>
          <p:cNvPr id="56" name="Rektangel 55"/>
          <p:cNvSpPr/>
          <p:nvPr/>
        </p:nvSpPr>
        <p:spPr>
          <a:xfrm>
            <a:off x="4076481" y="4269907"/>
            <a:ext cx="1949887" cy="338554"/>
          </a:xfrm>
          <a:prstGeom prst="rect">
            <a:avLst/>
          </a:prstGeom>
        </p:spPr>
        <p:txBody>
          <a:bodyPr wrap="square">
            <a:spAutoFit/>
          </a:bodyPr>
          <a:lstStyle/>
          <a:p>
            <a:pPr algn="ctr"/>
            <a:r>
              <a:rPr lang="da-DK" sz="800" smtClean="0">
                <a:solidFill>
                  <a:schemeClr val="tx2"/>
                </a:solidFill>
              </a:rPr>
              <a:t>DISCIPLINORIENTERING </a:t>
            </a:r>
          </a:p>
          <a:p>
            <a:pPr algn="ctr"/>
            <a:r>
              <a:rPr lang="da-DK" sz="800" b="1" smtClean="0">
                <a:solidFill>
                  <a:schemeClr val="tx2"/>
                </a:solidFill>
              </a:rPr>
              <a:t>ORGANISERET AF UNDERVISER</a:t>
            </a:r>
            <a:endParaRPr lang="da-DK" sz="800" b="1">
              <a:solidFill>
                <a:schemeClr val="tx2"/>
              </a:solidFill>
            </a:endParaRPr>
          </a:p>
        </p:txBody>
      </p:sp>
      <p:sp>
        <p:nvSpPr>
          <p:cNvPr id="58" name="Rektangel 57"/>
          <p:cNvSpPr/>
          <p:nvPr/>
        </p:nvSpPr>
        <p:spPr>
          <a:xfrm>
            <a:off x="6466994" y="4268758"/>
            <a:ext cx="1949887" cy="338554"/>
          </a:xfrm>
          <a:prstGeom prst="rect">
            <a:avLst/>
          </a:prstGeom>
        </p:spPr>
        <p:txBody>
          <a:bodyPr wrap="square">
            <a:spAutoFit/>
          </a:bodyPr>
          <a:lstStyle/>
          <a:p>
            <a:pPr algn="ctr"/>
            <a:r>
              <a:rPr lang="da-DK" sz="800" smtClean="0">
                <a:solidFill>
                  <a:schemeClr val="tx2"/>
                </a:solidFill>
              </a:rPr>
              <a:t>PROBLEMORIENTERING </a:t>
            </a:r>
          </a:p>
          <a:p>
            <a:pPr algn="ctr"/>
            <a:r>
              <a:rPr lang="da-DK" sz="800" b="1" smtClean="0">
                <a:solidFill>
                  <a:schemeClr val="tx2"/>
                </a:solidFill>
              </a:rPr>
              <a:t>ORGANISERET AF STUDERENDE</a:t>
            </a:r>
            <a:endParaRPr lang="da-DK" sz="800" b="1">
              <a:solidFill>
                <a:schemeClr val="tx2"/>
              </a:solidFill>
            </a:endParaRPr>
          </a:p>
        </p:txBody>
      </p:sp>
      <p:sp>
        <p:nvSpPr>
          <p:cNvPr id="59" name="Rektangel 58"/>
          <p:cNvSpPr/>
          <p:nvPr/>
        </p:nvSpPr>
        <p:spPr>
          <a:xfrm>
            <a:off x="8794750" y="4275642"/>
            <a:ext cx="1949887" cy="338554"/>
          </a:xfrm>
          <a:prstGeom prst="rect">
            <a:avLst/>
          </a:prstGeom>
        </p:spPr>
        <p:txBody>
          <a:bodyPr wrap="square">
            <a:spAutoFit/>
          </a:bodyPr>
          <a:lstStyle/>
          <a:p>
            <a:pPr algn="ctr"/>
            <a:r>
              <a:rPr lang="da-DK" sz="800" smtClean="0">
                <a:solidFill>
                  <a:schemeClr val="tx2"/>
                </a:solidFill>
              </a:rPr>
              <a:t>DISCIPLINORIENTERING </a:t>
            </a:r>
          </a:p>
          <a:p>
            <a:pPr algn="ctr"/>
            <a:r>
              <a:rPr lang="da-DK" sz="800" b="1" smtClean="0">
                <a:solidFill>
                  <a:schemeClr val="tx2"/>
                </a:solidFill>
              </a:rPr>
              <a:t>ORGANISERET AF STUDERENDE</a:t>
            </a:r>
            <a:endParaRPr lang="da-DK" sz="800" b="1">
              <a:solidFill>
                <a:schemeClr val="tx2"/>
              </a:solidFill>
            </a:endParaRPr>
          </a:p>
        </p:txBody>
      </p:sp>
      <p:sp>
        <p:nvSpPr>
          <p:cNvPr id="60" name="Rectangle 11"/>
          <p:cNvSpPr>
            <a:spLocks noChangeArrowheads="1"/>
          </p:cNvSpPr>
          <p:nvPr/>
        </p:nvSpPr>
        <p:spPr bwMode="auto">
          <a:xfrm>
            <a:off x="1582205" y="4727221"/>
            <a:ext cx="2195513" cy="1495425"/>
          </a:xfrm>
          <a:prstGeom prst="rect">
            <a:avLst/>
          </a:prstGeom>
          <a:noFill/>
          <a:ln w="19050" cap="rnd">
            <a:solidFill>
              <a:srgbClr val="A8A6B8"/>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da-DK" sz="900" b="1" smtClean="0"/>
              <a:t>EKSEMPLER</a:t>
            </a:r>
          </a:p>
          <a:p>
            <a:pPr marL="171450" indent="-171450">
              <a:buFont typeface="Arial" panose="020B0604020202020204" pitchFamily="34" charset="0"/>
              <a:buChar char="•"/>
            </a:pPr>
            <a:r>
              <a:rPr lang="da-DK" sz="900" smtClean="0"/>
              <a:t>Casearbejde</a:t>
            </a:r>
            <a:endParaRPr lang="da-DK" sz="900"/>
          </a:p>
          <a:p>
            <a:pPr marL="171450" indent="-171450">
              <a:buFont typeface="Arial" panose="020B0604020202020204" pitchFamily="34" charset="0"/>
              <a:buChar char="•"/>
            </a:pPr>
            <a:r>
              <a:rPr lang="da-DK" sz="900"/>
              <a:t>Temaintroduktion</a:t>
            </a:r>
          </a:p>
          <a:p>
            <a:pPr marL="171450" indent="-171450">
              <a:buFont typeface="Arial" panose="020B0604020202020204" pitchFamily="34" charset="0"/>
              <a:buChar char="•"/>
            </a:pPr>
            <a:r>
              <a:rPr lang="da-DK" sz="900"/>
              <a:t>Workshop</a:t>
            </a:r>
          </a:p>
          <a:p>
            <a:pPr marL="171450" indent="-171450">
              <a:buFont typeface="Arial" panose="020B0604020202020204" pitchFamily="34" charset="0"/>
              <a:buChar char="•"/>
            </a:pPr>
            <a:r>
              <a:rPr lang="da-DK" sz="900"/>
              <a:t>Midtvejsevaluering og seminarer</a:t>
            </a:r>
          </a:p>
          <a:p>
            <a:pPr marL="171450" indent="-171450">
              <a:buFont typeface="Arial" panose="020B0604020202020204" pitchFamily="34" charset="0"/>
              <a:buChar char="•"/>
            </a:pPr>
            <a:r>
              <a:rPr lang="da-DK" sz="900"/>
              <a:t>Vejledning</a:t>
            </a:r>
          </a:p>
          <a:p>
            <a:pPr marL="171450" indent="-171450">
              <a:buFont typeface="Arial" panose="020B0604020202020204" pitchFamily="34" charset="0"/>
              <a:buChar char="•"/>
            </a:pPr>
            <a:r>
              <a:rPr lang="da-DK" sz="900"/>
              <a:t>Formidling af kontakter</a:t>
            </a:r>
          </a:p>
          <a:p>
            <a:pPr marL="171450" indent="-171450">
              <a:buFont typeface="Arial" panose="020B0604020202020204" pitchFamily="34" charset="0"/>
              <a:buChar char="•"/>
            </a:pPr>
            <a:r>
              <a:rPr lang="da-DK" sz="900"/>
              <a:t>Projekteksamen</a:t>
            </a:r>
          </a:p>
          <a:p>
            <a:pPr marL="171450" indent="-171450">
              <a:buFont typeface="Arial" panose="020B0604020202020204" pitchFamily="34" charset="0"/>
              <a:buChar char="•"/>
            </a:pPr>
            <a:r>
              <a:rPr lang="da-DK" sz="900"/>
              <a:t>Problemorienterede øvelser</a:t>
            </a:r>
          </a:p>
          <a:p>
            <a:pPr marL="171450" indent="-171450">
              <a:buFont typeface="Arial" panose="020B0604020202020204" pitchFamily="34" charset="0"/>
              <a:buChar char="•"/>
            </a:pPr>
            <a:r>
              <a:rPr lang="da-DK" sz="900"/>
              <a:t>Klinisk ophold</a:t>
            </a:r>
          </a:p>
        </p:txBody>
      </p:sp>
      <p:sp>
        <p:nvSpPr>
          <p:cNvPr id="64" name="Rectangle 14"/>
          <p:cNvSpPr>
            <a:spLocks noChangeArrowheads="1"/>
          </p:cNvSpPr>
          <p:nvPr/>
        </p:nvSpPr>
        <p:spPr bwMode="auto">
          <a:xfrm>
            <a:off x="8728155" y="4727221"/>
            <a:ext cx="2233612" cy="1244600"/>
          </a:xfrm>
          <a:prstGeom prst="rect">
            <a:avLst/>
          </a:prstGeom>
          <a:noFill/>
          <a:ln w="20638" cap="rnd">
            <a:solidFill>
              <a:srgbClr val="A8A6B8"/>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da-DK" sz="900" b="1" smtClean="0"/>
              <a:t>EKSEMPLER</a:t>
            </a:r>
          </a:p>
          <a:p>
            <a:pPr marL="171450" indent="-171450">
              <a:buFont typeface="Arial" panose="020B0604020202020204" pitchFamily="34" charset="0"/>
              <a:buChar char="•"/>
            </a:pPr>
            <a:r>
              <a:rPr lang="da-DK" sz="900" smtClean="0"/>
              <a:t>Forberedelse </a:t>
            </a:r>
            <a:r>
              <a:rPr lang="da-DK" sz="900"/>
              <a:t>til </a:t>
            </a:r>
            <a:r>
              <a:rPr lang="da-DK" sz="900" smtClean="0"/>
              <a:t>undervisnings-aktiviteter</a:t>
            </a:r>
            <a:endParaRPr lang="da-DK" sz="900"/>
          </a:p>
          <a:p>
            <a:pPr marL="171450" indent="-171450">
              <a:buFont typeface="Arial" panose="020B0604020202020204" pitchFamily="34" charset="0"/>
              <a:buChar char="•"/>
            </a:pPr>
            <a:r>
              <a:rPr lang="da-DK" sz="900"/>
              <a:t>Opfølgning </a:t>
            </a:r>
            <a:r>
              <a:rPr lang="da-DK" sz="900" smtClean="0"/>
              <a:t>på undervisnings-aktiviteter</a:t>
            </a:r>
            <a:endParaRPr lang="da-DK" sz="900"/>
          </a:p>
          <a:p>
            <a:pPr marL="171450" indent="-171450">
              <a:buFont typeface="Arial" panose="020B0604020202020204" pitchFamily="34" charset="0"/>
              <a:buChar char="•"/>
            </a:pPr>
            <a:r>
              <a:rPr lang="da-DK" sz="900"/>
              <a:t>Læsning</a:t>
            </a:r>
          </a:p>
          <a:p>
            <a:pPr marL="171450" indent="-171450">
              <a:buFont typeface="Arial" panose="020B0604020202020204" pitchFamily="34" charset="0"/>
              <a:buChar char="•"/>
            </a:pPr>
            <a:r>
              <a:rPr lang="da-DK" sz="900"/>
              <a:t>Skrivearbejde</a:t>
            </a:r>
          </a:p>
          <a:p>
            <a:pPr marL="171450" indent="-171450">
              <a:buFont typeface="Arial" panose="020B0604020202020204" pitchFamily="34" charset="0"/>
              <a:buChar char="•"/>
            </a:pPr>
            <a:r>
              <a:rPr lang="da-DK" sz="900"/>
              <a:t>Forberedelse til </a:t>
            </a:r>
            <a:r>
              <a:rPr lang="da-DK" sz="900" smtClean="0"/>
              <a:t>eksamen og </a:t>
            </a:r>
            <a:r>
              <a:rPr lang="da-DK" sz="900"/>
              <a:t>prøver</a:t>
            </a:r>
          </a:p>
        </p:txBody>
      </p:sp>
      <p:sp>
        <p:nvSpPr>
          <p:cNvPr id="65" name="Rektangel 64"/>
          <p:cNvSpPr/>
          <p:nvPr/>
        </p:nvSpPr>
        <p:spPr>
          <a:xfrm>
            <a:off x="5375275" y="5971821"/>
            <a:ext cx="1547813" cy="8380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1" name="Rectangle 12"/>
          <p:cNvSpPr>
            <a:spLocks noChangeArrowheads="1"/>
          </p:cNvSpPr>
          <p:nvPr/>
        </p:nvSpPr>
        <p:spPr bwMode="auto">
          <a:xfrm>
            <a:off x="3952081" y="4727221"/>
            <a:ext cx="2198688" cy="1647825"/>
          </a:xfrm>
          <a:prstGeom prst="rect">
            <a:avLst/>
          </a:prstGeom>
          <a:noFill/>
          <a:ln w="19050" cap="rnd">
            <a:solidFill>
              <a:srgbClr val="A8A6B8"/>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da-DK" sz="900" b="1" smtClean="0"/>
              <a:t>EKSEMPLER</a:t>
            </a:r>
          </a:p>
          <a:p>
            <a:pPr marL="171450" indent="-171450">
              <a:buFont typeface="Arial" panose="020B0604020202020204" pitchFamily="34" charset="0"/>
              <a:buChar char="•"/>
            </a:pPr>
            <a:r>
              <a:rPr lang="da-DK" sz="900" smtClean="0"/>
              <a:t>Forelæsninger</a:t>
            </a:r>
            <a:endParaRPr lang="da-DK" sz="900"/>
          </a:p>
          <a:p>
            <a:pPr marL="171450" indent="-171450">
              <a:buFont typeface="Arial" panose="020B0604020202020204" pitchFamily="34" charset="0"/>
              <a:buChar char="•"/>
            </a:pPr>
            <a:r>
              <a:rPr lang="da-DK" sz="900"/>
              <a:t>Kurser/holdundervisning</a:t>
            </a:r>
          </a:p>
          <a:p>
            <a:pPr marL="171450" indent="-171450">
              <a:buFont typeface="Arial" panose="020B0604020202020204" pitchFamily="34" charset="0"/>
              <a:buChar char="•"/>
            </a:pPr>
            <a:r>
              <a:rPr lang="da-DK" sz="900"/>
              <a:t>Seminarer</a:t>
            </a:r>
          </a:p>
          <a:p>
            <a:pPr marL="171450" indent="-171450">
              <a:buFont typeface="Arial" panose="020B0604020202020204" pitchFamily="34" charset="0"/>
              <a:buChar char="•"/>
            </a:pPr>
            <a:r>
              <a:rPr lang="da-DK" sz="900"/>
              <a:t>E-læring</a:t>
            </a:r>
          </a:p>
          <a:p>
            <a:pPr marL="171450" indent="-171450">
              <a:buFont typeface="Arial" panose="020B0604020202020204" pitchFamily="34" charset="0"/>
              <a:buChar char="•"/>
            </a:pPr>
            <a:r>
              <a:rPr lang="da-DK" sz="900"/>
              <a:t>Gæsteforelæsninger</a:t>
            </a:r>
          </a:p>
          <a:p>
            <a:pPr marL="171450" indent="-171450">
              <a:buFont typeface="Arial" panose="020B0604020202020204" pitchFamily="34" charset="0"/>
              <a:buChar char="•"/>
            </a:pPr>
            <a:r>
              <a:rPr lang="da-DK" sz="900"/>
              <a:t>Laboratorieøvelser</a:t>
            </a:r>
          </a:p>
          <a:p>
            <a:pPr marL="171450" indent="-171450">
              <a:buFont typeface="Arial" panose="020B0604020202020204" pitchFamily="34" charset="0"/>
              <a:buChar char="•"/>
            </a:pPr>
            <a:r>
              <a:rPr lang="da-DK" sz="900"/>
              <a:t>Opgaver</a:t>
            </a:r>
          </a:p>
          <a:p>
            <a:pPr marL="171450" indent="-171450">
              <a:buFont typeface="Arial" panose="020B0604020202020204" pitchFamily="34" charset="0"/>
              <a:buChar char="•"/>
            </a:pPr>
            <a:r>
              <a:rPr lang="da-DK" sz="900"/>
              <a:t>Disciplinorienterede øvelser</a:t>
            </a:r>
          </a:p>
          <a:p>
            <a:pPr marL="171450" indent="-171450">
              <a:buFont typeface="Arial" panose="020B0604020202020204" pitchFamily="34" charset="0"/>
              <a:buChar char="•"/>
            </a:pPr>
            <a:r>
              <a:rPr lang="da-DK" sz="900"/>
              <a:t>Læringscafeer</a:t>
            </a:r>
          </a:p>
          <a:p>
            <a:pPr marL="171450" indent="-171450">
              <a:buFont typeface="Arial" panose="020B0604020202020204" pitchFamily="34" charset="0"/>
              <a:buChar char="•"/>
            </a:pPr>
            <a:r>
              <a:rPr lang="da-DK" sz="900"/>
              <a:t>Eksamen og </a:t>
            </a:r>
            <a:r>
              <a:rPr lang="da-DK" sz="900" smtClean="0"/>
              <a:t>prøver</a:t>
            </a:r>
            <a:endParaRPr lang="da-DK" sz="900"/>
          </a:p>
        </p:txBody>
      </p:sp>
      <p:sp>
        <p:nvSpPr>
          <p:cNvPr id="62" name="Rectangle 10"/>
          <p:cNvSpPr>
            <a:spLocks noChangeArrowheads="1"/>
          </p:cNvSpPr>
          <p:nvPr/>
        </p:nvSpPr>
        <p:spPr bwMode="auto">
          <a:xfrm>
            <a:off x="6325132" y="4727221"/>
            <a:ext cx="2233612" cy="1647825"/>
          </a:xfrm>
          <a:prstGeom prst="rect">
            <a:avLst/>
          </a:prstGeom>
          <a:noFill/>
          <a:ln w="19050" cap="rnd">
            <a:solidFill>
              <a:srgbClr val="A8A6B8"/>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da-DK" sz="900" b="1" smtClean="0"/>
              <a:t>EKSEMPLER</a:t>
            </a:r>
          </a:p>
          <a:p>
            <a:pPr marL="171450" indent="-171450">
              <a:buFont typeface="Arial" panose="020B0604020202020204" pitchFamily="34" charset="0"/>
              <a:buChar char="•"/>
            </a:pPr>
            <a:r>
              <a:rPr lang="da-DK" sz="900" smtClean="0"/>
              <a:t>Gruppemøder</a:t>
            </a:r>
            <a:endParaRPr lang="da-DK" sz="900"/>
          </a:p>
          <a:p>
            <a:pPr marL="171450" indent="-171450">
              <a:buFont typeface="Arial" panose="020B0604020202020204" pitchFamily="34" charset="0"/>
              <a:buChar char="•"/>
            </a:pPr>
            <a:r>
              <a:rPr lang="da-DK" sz="900"/>
              <a:t>Fremlæggelse og feedback</a:t>
            </a:r>
          </a:p>
          <a:p>
            <a:pPr marL="171450" indent="-171450">
              <a:buFont typeface="Arial" panose="020B0604020202020204" pitchFamily="34" charset="0"/>
              <a:buChar char="•"/>
            </a:pPr>
            <a:r>
              <a:rPr lang="da-DK" sz="900"/>
              <a:t>Faglige diskussioner</a:t>
            </a:r>
          </a:p>
          <a:p>
            <a:pPr marL="171450" indent="-171450">
              <a:buFont typeface="Arial" panose="020B0604020202020204" pitchFamily="34" charset="0"/>
              <a:buChar char="•"/>
            </a:pPr>
            <a:r>
              <a:rPr lang="da-DK" sz="900"/>
              <a:t>Virksomhedsbesøg og feltstudier</a:t>
            </a:r>
          </a:p>
          <a:p>
            <a:pPr marL="171450" indent="-171450">
              <a:buFont typeface="Arial" panose="020B0604020202020204" pitchFamily="34" charset="0"/>
              <a:buChar char="•"/>
            </a:pPr>
            <a:r>
              <a:rPr lang="da-DK" sz="900"/>
              <a:t>Eksperimentiel afprøvning</a:t>
            </a:r>
          </a:p>
          <a:p>
            <a:pPr marL="171450" indent="-171450">
              <a:buFont typeface="Arial" panose="020B0604020202020204" pitchFamily="34" charset="0"/>
              <a:buChar char="•"/>
            </a:pPr>
            <a:r>
              <a:rPr lang="da-DK" sz="900"/>
              <a:t>Udarbejdelse af rapport</a:t>
            </a:r>
          </a:p>
          <a:p>
            <a:pPr marL="171450" indent="-171450">
              <a:buFont typeface="Arial" panose="020B0604020202020204" pitchFamily="34" charset="0"/>
              <a:buChar char="•"/>
            </a:pPr>
            <a:r>
              <a:rPr lang="da-DK" sz="900"/>
              <a:t>Forberedelse til </a:t>
            </a:r>
            <a:r>
              <a:rPr lang="da-DK" sz="900" smtClean="0"/>
              <a:t>projekteksamen</a:t>
            </a:r>
          </a:p>
          <a:p>
            <a:pPr marL="171450" indent="-171450">
              <a:buFont typeface="Arial" panose="020B0604020202020204" pitchFamily="34" charset="0"/>
              <a:buChar char="•"/>
            </a:pPr>
            <a:r>
              <a:rPr lang="da-DK" sz="900"/>
              <a:t>Individuelt studiearbejde til projekt</a:t>
            </a:r>
            <a:br>
              <a:rPr lang="da-DK" sz="900"/>
            </a:br>
            <a:r>
              <a:rPr lang="da-DK" sz="900"/>
              <a:t>- læsning og skrivearbejde</a:t>
            </a:r>
          </a:p>
          <a:p>
            <a:pPr marL="171450" indent="-171450">
              <a:buFont typeface="Arial" panose="020B0604020202020204" pitchFamily="34" charset="0"/>
              <a:buChar char="•"/>
            </a:pPr>
            <a:r>
              <a:rPr lang="da-DK" sz="900"/>
              <a:t>Projektorienterede forløb (praktik)</a:t>
            </a:r>
          </a:p>
          <a:p>
            <a:pPr marL="171450" indent="-171450">
              <a:buFont typeface="Arial" panose="020B0604020202020204" pitchFamily="34" charset="0"/>
              <a:buChar char="•"/>
            </a:pPr>
            <a:endParaRPr lang="da-DK" sz="900"/>
          </a:p>
        </p:txBody>
      </p:sp>
    </p:spTree>
    <p:extLst>
      <p:ext uri="{BB962C8B-B14F-4D97-AF65-F5344CB8AC3E}">
        <p14:creationId xmlns:p14="http://schemas.microsoft.com/office/powerpoint/2010/main" val="52561649"/>
      </p:ext>
    </p:extLst>
  </p:cSld>
  <p:clrMapOvr>
    <a:masterClrMapping/>
  </p:clrMapOvr>
</p:sld>
</file>

<file path=ppt/theme/theme1.xml><?xml version="1.0" encoding="utf-8"?>
<a:theme xmlns:a="http://schemas.openxmlformats.org/drawingml/2006/main" name="AAU PowerPoint">
  <a:themeElements>
    <a:clrScheme name="AAU">
      <a:dk1>
        <a:srgbClr val="211A52"/>
      </a:dk1>
      <a:lt1>
        <a:srgbClr val="FFFFFF"/>
      </a:lt1>
      <a:dk2>
        <a:srgbClr val="76818B"/>
      </a:dk2>
      <a:lt2>
        <a:srgbClr val="BBC0C5"/>
      </a:lt2>
      <a:accent1>
        <a:srgbClr val="4D4875"/>
      </a:accent1>
      <a:accent2>
        <a:srgbClr val="A6A3BA"/>
      </a:accent2>
      <a:accent3>
        <a:srgbClr val="7A72CC"/>
      </a:accent3>
      <a:accent4>
        <a:srgbClr val="DF6752"/>
      </a:accent4>
      <a:accent5>
        <a:srgbClr val="BDB9E5"/>
      </a:accent5>
      <a:accent6>
        <a:srgbClr val="594FBF"/>
      </a:accent6>
      <a:hlink>
        <a:srgbClr val="9B95D9"/>
      </a:hlink>
      <a:folHlink>
        <a:srgbClr val="DEDCF2"/>
      </a:folHlink>
    </a:clrScheme>
    <a:fontScheme name="AAU">
      <a:majorFont>
        <a:latin typeface="Arial Black"/>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AAU_POWERPOINT_16_9_DK" id="{A9314A11-232B-44AD-B463-DA388C6E1084}" vid="{3915CC49-FE55-4B7B-B842-2A7014111CFD}"/>
    </a:ext>
  </a:extLst>
</a:theme>
</file>

<file path=ppt/theme/theme2.xml><?xml version="1.0" encoding="utf-8"?>
<a:theme xmlns:a="http://schemas.openxmlformats.org/drawingml/2006/main" name="AAU PowerPoint - Blue">
  <a:themeElements>
    <a:clrScheme name="AAU">
      <a:dk1>
        <a:srgbClr val="211A52"/>
      </a:dk1>
      <a:lt1>
        <a:srgbClr val="FFFFFF"/>
      </a:lt1>
      <a:dk2>
        <a:srgbClr val="76818B"/>
      </a:dk2>
      <a:lt2>
        <a:srgbClr val="BBC0C5"/>
      </a:lt2>
      <a:accent1>
        <a:srgbClr val="4D4875"/>
      </a:accent1>
      <a:accent2>
        <a:srgbClr val="A6A3BA"/>
      </a:accent2>
      <a:accent3>
        <a:srgbClr val="7A72CC"/>
      </a:accent3>
      <a:accent4>
        <a:srgbClr val="DF6752"/>
      </a:accent4>
      <a:accent5>
        <a:srgbClr val="BDB9E5"/>
      </a:accent5>
      <a:accent6>
        <a:srgbClr val="594FBF"/>
      </a:accent6>
      <a:hlink>
        <a:srgbClr val="9B95D9"/>
      </a:hlink>
      <a:folHlink>
        <a:srgbClr val="DEDCF2"/>
      </a:folHlink>
    </a:clrScheme>
    <a:fontScheme name="AAU">
      <a:majorFont>
        <a:latin typeface="Arial Black"/>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AAU_POWERPOINT_16_9_DK" id="{A9314A11-232B-44AD-B463-DA388C6E1084}" vid="{9317A137-B940-47C4-9CBA-CAC799E9FD8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44811465383E943B92E1D8FB4ACE096" ma:contentTypeVersion="0" ma:contentTypeDescription="Opret et nyt dokument." ma:contentTypeScope="" ma:versionID="ee7ec91fd553efe109c13db3664ae448">
  <xsd:schema xmlns:xsd="http://www.w3.org/2001/XMLSchema" xmlns:xs="http://www.w3.org/2001/XMLSchema" xmlns:p="http://schemas.microsoft.com/office/2006/metadata/properties" targetNamespace="http://schemas.microsoft.com/office/2006/metadata/properties" ma:root="true" ma:fieldsID="dfad7e647da05e021f67e823bc559cb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00C86E2-2A55-4D44-88C9-25660FD1BB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3603602-65E0-48FA-BF06-563C46D1CC25}">
  <ds:schemaRefs>
    <ds:schemaRef ds:uri="http://schemas.microsoft.com/office/2006/metadata/properties"/>
    <ds:schemaRef ds:uri="http://www.w3.org/XML/1998/namespace"/>
    <ds:schemaRef ds:uri="http://schemas.microsoft.com/office/infopath/2007/PartnerControls"/>
    <ds:schemaRef ds:uri="http://schemas.microsoft.com/office/2006/documentManagement/types"/>
    <ds:schemaRef ds:uri="http://purl.org/dc/elements/1.1/"/>
    <ds:schemaRef ds:uri="http://purl.org/dc/term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20FA39FA-C90B-44C5-8395-0F72C2D9FD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AAU 16_9 (DA)</Template>
  <TotalTime>47</TotalTime>
  <Words>175</Words>
  <Application>Microsoft Office PowerPoint</Application>
  <PresentationFormat>Widescreen</PresentationFormat>
  <Paragraphs>101</Paragraphs>
  <Slides>2</Slides>
  <Notes>0</Notes>
  <HiddenSlides>0</HiddenSlides>
  <MMClips>0</MMClips>
  <ScaleCrop>false</ScaleCrop>
  <HeadingPairs>
    <vt:vector size="6" baseType="variant">
      <vt:variant>
        <vt:lpstr>Benyttede skrifttyper</vt:lpstr>
      </vt:variant>
      <vt:variant>
        <vt:i4>5</vt:i4>
      </vt:variant>
      <vt:variant>
        <vt:lpstr>Tema</vt:lpstr>
      </vt:variant>
      <vt:variant>
        <vt:i4>2</vt:i4>
      </vt:variant>
      <vt:variant>
        <vt:lpstr>Slidetitler</vt:lpstr>
      </vt:variant>
      <vt:variant>
        <vt:i4>2</vt:i4>
      </vt:variant>
    </vt:vector>
  </HeadingPairs>
  <TitlesOfParts>
    <vt:vector size="9" baseType="lpstr">
      <vt:lpstr>Arial</vt:lpstr>
      <vt:lpstr>Arial Black</vt:lpstr>
      <vt:lpstr>Calibri</vt:lpstr>
      <vt:lpstr>Montserrat Medium</vt:lpstr>
      <vt:lpstr>Times New Roman</vt:lpstr>
      <vt:lpstr>AAU PowerPoint</vt:lpstr>
      <vt:lpstr>AAU PowerPoint - Blue</vt:lpstr>
      <vt:lpstr>STUDIEAKTIVITETSMODEL</vt:lpstr>
      <vt:lpstr>PowerPoint-præsentation</vt:lpstr>
    </vt:vector>
  </TitlesOfParts>
  <Company>Aalborg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STUDIEAKTIVITETSMODEL</dc:title>
  <dc:creator>Søren Emil Søe Degn</dc:creator>
  <cp:lastModifiedBy>Annemette Helligsø</cp:lastModifiedBy>
  <cp:revision>5</cp:revision>
  <cp:lastPrinted>2017-03-09T03:48:56Z</cp:lastPrinted>
  <dcterms:created xsi:type="dcterms:W3CDTF">2018-12-04T10:41:27Z</dcterms:created>
  <dcterms:modified xsi:type="dcterms:W3CDTF">2019-02-27T12:41:52Z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0x010100B44811465383E943B92E1D8FB4ACE096</vt:lpwstr>
  </property>
</Properties>
</file>