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 id="2147484056" r:id="rId5"/>
  </p:sldMasterIdLst>
  <p:notesMasterIdLst>
    <p:notesMasterId r:id="rId8"/>
  </p:notesMasterIdLst>
  <p:handoutMasterIdLst>
    <p:handoutMasterId r:id="rId9"/>
  </p:handoutMasterIdLst>
  <p:sldIdLst>
    <p:sldId id="392" r:id="rId6"/>
    <p:sldId id="393" r:id="rId7"/>
  </p:sldIdLst>
  <p:sldSz cx="12192000" cy="6858000"/>
  <p:notesSz cx="6858000" cy="9144000"/>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lance" id="{705054ED-DB56-FA4C-BB16-D35BDEFFF4C1}">
          <p14:sldIdLst>
            <p14:sldId id="392"/>
            <p14:sldId id="39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F6752"/>
    <a:srgbClr val="9DBB1D"/>
    <a:srgbClr val="5E96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93651" autoAdjust="0"/>
  </p:normalViewPr>
  <p:slideViewPr>
    <p:cSldViewPr snapToGrid="0" snapToObjects="1">
      <p:cViewPr varScale="1">
        <p:scale>
          <a:sx n="115" d="100"/>
          <a:sy n="115" d="100"/>
        </p:scale>
        <p:origin x="422" y="8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96" d="100"/>
          <a:sy n="96" d="100"/>
        </p:scale>
        <p:origin x="364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40EBAF-D955-C443-AB02-2BCBC7797572}" type="datetimeFigureOut">
              <a:rPr lang="en-US" smtClean="0"/>
              <a:t>2/27/2019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1DC8B-0A09-DC4E-ABCE-FAAA12F0302B}" type="slidenum">
              <a:rPr lang="en-US" smtClean="0"/>
              <a:t>‹nr.›</a:t>
            </a:fld>
            <a:endParaRPr lang="en-US"/>
          </a:p>
        </p:txBody>
      </p:sp>
    </p:spTree>
    <p:extLst>
      <p:ext uri="{BB962C8B-B14F-4D97-AF65-F5344CB8AC3E}">
        <p14:creationId xmlns:p14="http://schemas.microsoft.com/office/powerpoint/2010/main" val="206857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A641A-FC50-3840-A830-42D90553FE8C}" type="datetimeFigureOut">
              <a:rPr lang="en-US" smtClean="0"/>
              <a:t>2/27/2019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96355-3DDC-9949-861F-AD0908BFCC23}" type="slidenum">
              <a:rPr lang="en-US" smtClean="0"/>
              <a:t>‹nr.›</a:t>
            </a:fld>
            <a:endParaRPr lang="en-US"/>
          </a:p>
        </p:txBody>
      </p:sp>
    </p:spTree>
    <p:extLst>
      <p:ext uri="{BB962C8B-B14F-4D97-AF65-F5344CB8AC3E}">
        <p14:creationId xmlns:p14="http://schemas.microsoft.com/office/powerpoint/2010/main" val="20997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505731" y="1155050"/>
            <a:ext cx="8091261" cy="369332"/>
          </a:xfrm>
          <a:prstGeom prst="rect">
            <a:avLst/>
          </a:prstGeom>
        </p:spPr>
        <p:txBody>
          <a:bodyPr wrap="square">
            <a:spAutoFit/>
          </a:bodyPr>
          <a:lstStyle/>
          <a:p>
            <a:r>
              <a:rPr lang="en-US" dirty="0" smtClean="0">
                <a:solidFill>
                  <a:srgbClr val="DF6752"/>
                </a:solidFill>
              </a:rPr>
              <a:t>- SLET DETTE SLIDE, FØR DU FÆRDIGGØR PRÆSENTATIONEN</a:t>
            </a:r>
            <a:endParaRPr lang="da-DK" dirty="0">
              <a:solidFill>
                <a:srgbClr val="DF6752"/>
              </a:solidFill>
            </a:endParaRPr>
          </a:p>
        </p:txBody>
      </p:sp>
      <p:sp>
        <p:nvSpPr>
          <p:cNvPr id="5" name="Text Box 48"/>
          <p:cNvSpPr txBox="1">
            <a:spLocks noChangeArrowheads="1"/>
          </p:cNvSpPr>
          <p:nvPr userDrawn="1"/>
        </p:nvSpPr>
        <p:spPr bwMode="auto">
          <a:xfrm>
            <a:off x="587375" y="1960595"/>
            <a:ext cx="2327618" cy="320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0000"/>
              </a:lnSpc>
              <a:spcAft>
                <a:spcPts val="600"/>
              </a:spcAft>
              <a:defRPr/>
            </a:pPr>
            <a:r>
              <a:rPr lang="da-DK" sz="1000" b="1" spc="300" noProof="1" smtClean="0">
                <a:solidFill>
                  <a:schemeClr val="tx1"/>
                </a:solidFill>
                <a:latin typeface="+mn-lt"/>
                <a:cs typeface="Arial" panose="020B0604020202020204" pitchFamily="34" charset="0"/>
              </a:rPr>
              <a:t>AAU-SKABELONER TIL POWERPOINT</a:t>
            </a:r>
            <a:r>
              <a:rPr lang="da-DK" sz="1000" b="1" noProof="1" smtClean="0">
                <a:solidFill>
                  <a:schemeClr val="tx1"/>
                </a:solidFill>
                <a:latin typeface="+mn-lt"/>
                <a:cs typeface="Arial" panose="020B0604020202020204" pitchFamily="34" charset="0"/>
              </a:rPr>
              <a:t/>
            </a:r>
            <a:br>
              <a:rPr lang="da-DK" sz="1000" b="1" noProof="1" smtClean="0">
                <a:solidFill>
                  <a:schemeClr val="tx1"/>
                </a:solidFill>
                <a:latin typeface="+mn-lt"/>
                <a:cs typeface="Arial" panose="020B0604020202020204" pitchFamily="34" charset="0"/>
              </a:rPr>
            </a:br>
            <a:r>
              <a:rPr lang="da-DK" sz="1000" b="1" noProof="1" smtClean="0">
                <a:solidFill>
                  <a:schemeClr val="tx1"/>
                </a:solidFill>
                <a:latin typeface="+mn-lt"/>
                <a:cs typeface="Arial" panose="020B0604020202020204" pitchFamily="34" charset="0"/>
              </a:rPr>
              <a:t/>
            </a:r>
            <a:br>
              <a:rPr lang="da-DK" sz="1000" b="1" noProof="1" smtClean="0">
                <a:solidFill>
                  <a:schemeClr val="tx1"/>
                </a:solidFill>
                <a:latin typeface="+mn-lt"/>
                <a:cs typeface="Arial" panose="020B0604020202020204" pitchFamily="34" charset="0"/>
              </a:rPr>
            </a:br>
            <a:r>
              <a:rPr lang="da-DK" sz="900" b="0" dirty="0" smtClean="0">
                <a:effectLst/>
                <a:latin typeface="+mn-lt"/>
                <a:ea typeface="Calibri" panose="020F0502020204030204" pitchFamily="34" charset="0"/>
                <a:cs typeface="Times New Roman" panose="02020603050405020304" pitchFamily="18" charset="0"/>
              </a:rPr>
              <a:t>Når du åbner PowerPoint på din pc, kan du vælge</a:t>
            </a:r>
            <a:r>
              <a:rPr lang="da-DK" sz="900" b="0" baseline="0" dirty="0" smtClean="0">
                <a:effectLst/>
                <a:latin typeface="+mn-lt"/>
                <a:ea typeface="Calibri" panose="020F0502020204030204" pitchFamily="34" charset="0"/>
                <a:cs typeface="Times New Roman" panose="02020603050405020304" pitchFamily="18" charset="0"/>
              </a:rPr>
              <a:t> mellem to </a:t>
            </a:r>
            <a:r>
              <a:rPr lang="da-DK" sz="900" b="0" dirty="0" smtClean="0">
                <a:effectLst/>
                <a:latin typeface="+mn-lt"/>
                <a:ea typeface="Calibri" panose="020F0502020204030204" pitchFamily="34" charset="0"/>
                <a:cs typeface="Times New Roman" panose="02020603050405020304" pitchFamily="18" charset="0"/>
              </a:rPr>
              <a:t>skabeloner i 16:9-format med</a:t>
            </a:r>
            <a:r>
              <a:rPr lang="da-DK" sz="900" b="0" baseline="0" dirty="0" smtClean="0">
                <a:effectLst/>
                <a:latin typeface="+mn-lt"/>
                <a:ea typeface="Calibri" panose="020F0502020204030204" pitchFamily="34" charset="0"/>
                <a:cs typeface="Times New Roman" panose="02020603050405020304" pitchFamily="18" charset="0"/>
              </a:rPr>
              <a:t> enten det danske eller engelske AAU-logo.</a:t>
            </a:r>
            <a:endParaRPr lang="da-DK" sz="900" b="0" dirty="0" smtClean="0">
              <a:effectLst/>
              <a:latin typeface="+mn-lt"/>
              <a:ea typeface="Calibri" panose="020F0502020204030204" pitchFamily="34" charset="0"/>
              <a:cs typeface="Times New Roman" panose="02020603050405020304" pitchFamily="18" charset="0"/>
            </a:endParaRPr>
          </a:p>
          <a:p>
            <a:pPr>
              <a:lnSpc>
                <a:spcPct val="100000"/>
              </a:lnSpc>
              <a:spcAft>
                <a:spcPts val="1000"/>
              </a:spcAft>
            </a:pPr>
            <a:r>
              <a:rPr lang="da-DK" sz="900" b="0" dirty="0" smtClean="0">
                <a:effectLst/>
                <a:latin typeface="+mn-lt"/>
                <a:ea typeface="Calibri" panose="020F0502020204030204" pitchFamily="34" charset="0"/>
                <a:cs typeface="Times New Roman" panose="02020603050405020304" pitchFamily="18" charset="0"/>
              </a:rPr>
              <a:t>Det</a:t>
            </a:r>
            <a:r>
              <a:rPr lang="da-DK" sz="900" b="0" baseline="0" dirty="0" smtClean="0">
                <a:effectLst/>
                <a:latin typeface="+mn-lt"/>
                <a:ea typeface="Calibri" panose="020F0502020204030204" pitchFamily="34" charset="0"/>
                <a:cs typeface="Times New Roman" panose="02020603050405020304" pitchFamily="18" charset="0"/>
              </a:rPr>
              <a:t> er også muligt at hente PowerPoint-skabelonerne på: </a:t>
            </a:r>
            <a:r>
              <a:rPr lang="da-DK" sz="900" b="0" baseline="0" dirty="0" smtClean="0">
                <a:effectLst/>
                <a:latin typeface="+mn-lt"/>
                <a:ea typeface="Calibri" panose="020F0502020204030204" pitchFamily="34" charset="0"/>
                <a:cs typeface="Times New Roman" panose="02020603050405020304" pitchFamily="18" charset="0"/>
                <a:hlinkClick r:id="rId2"/>
              </a:rPr>
              <a:t>www.design.aau.dk/skabeloner/</a:t>
            </a:r>
            <a:r>
              <a:rPr lang="da-DK" sz="900" b="0" baseline="0" dirty="0" err="1" smtClean="0">
                <a:effectLst/>
                <a:latin typeface="+mn-lt"/>
                <a:ea typeface="Calibri" panose="020F0502020204030204" pitchFamily="34" charset="0"/>
                <a:cs typeface="Times New Roman" panose="02020603050405020304" pitchFamily="18" charset="0"/>
                <a:hlinkClick r:id="rId2"/>
              </a:rPr>
              <a:t>powerpoint</a:t>
            </a:r>
            <a:r>
              <a:rPr lang="da-DK" sz="900" b="0" baseline="0" dirty="0" smtClean="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914330" rtl="0" eaLnBrk="0" fontAlgn="auto" latinLnBrk="0" hangingPunct="0">
              <a:lnSpc>
                <a:spcPct val="100000"/>
              </a:lnSpc>
              <a:spcBef>
                <a:spcPts val="0"/>
              </a:spcBef>
              <a:spcAft>
                <a:spcPts val="1000"/>
              </a:spcAft>
              <a:buClrTx/>
              <a:buSzTx/>
              <a:buFontTx/>
              <a:buNone/>
              <a:tabLst/>
              <a:defRPr/>
            </a:pPr>
            <a:r>
              <a:rPr lang="da-DK" sz="1000" b="1" kern="1200" spc="300" noProof="1" smtClean="0">
                <a:solidFill>
                  <a:schemeClr val="tx1"/>
                </a:solidFill>
                <a:latin typeface="Arial" charset="0"/>
                <a:ea typeface="+mn-ea"/>
                <a:cs typeface="Arial" panose="020B0604020202020204" pitchFamily="34" charset="0"/>
              </a:rPr>
              <a:t>SKRIFT</a:t>
            </a:r>
            <a:br>
              <a:rPr lang="da-DK" sz="1000" b="1" kern="1200" spc="300" noProof="1" smtClean="0">
                <a:solidFill>
                  <a:schemeClr val="tx1"/>
                </a:solidFill>
                <a:latin typeface="Arial" charset="0"/>
                <a:ea typeface="+mn-ea"/>
                <a:cs typeface="Arial" panose="020B0604020202020204" pitchFamily="34" charset="0"/>
              </a:rPr>
            </a:br>
            <a:r>
              <a:rPr lang="da-DK" sz="1050" b="1" kern="1200" noProof="1" smtClean="0">
                <a:solidFill>
                  <a:schemeClr val="tx1"/>
                </a:solidFill>
                <a:latin typeface="Arial" charset="0"/>
                <a:ea typeface="+mn-ea"/>
                <a:cs typeface="Arial" panose="020B0604020202020204" pitchFamily="34" charset="0"/>
              </a:rPr>
              <a:t/>
            </a:r>
            <a:br>
              <a:rPr lang="da-DK" sz="1050" b="1" kern="1200" noProof="1" smtClean="0">
                <a:solidFill>
                  <a:schemeClr val="tx1"/>
                </a:solidFill>
                <a:latin typeface="Arial" charset="0"/>
                <a:ea typeface="+mn-ea"/>
                <a:cs typeface="Arial" panose="020B0604020202020204" pitchFamily="34" charset="0"/>
              </a:rPr>
            </a:br>
            <a:r>
              <a:rPr lang="da-DK" altLang="da-DK" sz="900" b="0" kern="1200" noProof="1" smtClean="0">
                <a:solidFill>
                  <a:schemeClr val="tx1"/>
                </a:solidFill>
                <a:latin typeface="Arial" charset="0"/>
                <a:ea typeface="+mn-ea"/>
                <a:cs typeface="Arial" panose="020B0604020202020204" pitchFamily="34" charset="0"/>
              </a:rPr>
              <a:t>AAU anvender vores</a:t>
            </a:r>
            <a:r>
              <a:rPr lang="da-DK" altLang="da-DK" sz="900" b="0" kern="1200" baseline="0" noProof="1" smtClean="0">
                <a:solidFill>
                  <a:schemeClr val="tx1"/>
                </a:solidFill>
                <a:latin typeface="Arial" charset="0"/>
                <a:ea typeface="+mn-ea"/>
                <a:cs typeface="Arial" panose="020B0604020202020204" pitchFamily="34" charset="0"/>
              </a:rPr>
              <a:t> sekundære </a:t>
            </a:r>
            <a:r>
              <a:rPr lang="da-DK" altLang="da-DK" sz="900" b="0" kern="1200" noProof="1" smtClean="0">
                <a:solidFill>
                  <a:schemeClr val="tx1"/>
                </a:solidFill>
                <a:latin typeface="Arial" charset="0"/>
                <a:ea typeface="+mn-ea"/>
                <a:cs typeface="Arial" panose="020B0604020202020204" pitchFamily="34" charset="0"/>
              </a:rPr>
              <a:t>skrifttype Arial i PowerPoint-præsentationer.</a:t>
            </a:r>
          </a:p>
          <a:p>
            <a:pPr>
              <a:lnSpc>
                <a:spcPct val="115000"/>
              </a:lnSpc>
              <a:spcAft>
                <a:spcPts val="1000"/>
              </a:spcAft>
            </a:pPr>
            <a:endParaRPr lang="da-DK" sz="900" b="0" dirty="0" smtClean="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4" y="1960595"/>
            <a:ext cx="2327618" cy="3821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smtClean="0">
                <a:solidFill>
                  <a:schemeClr val="tx1"/>
                </a:solidFill>
                <a:latin typeface="+mn-lt"/>
                <a:ea typeface="+mn-ea"/>
                <a:cs typeface="Arial" panose="020B0604020202020204" pitchFamily="34" charset="0"/>
              </a:rPr>
              <a:t>SKABELONENS FARVER</a:t>
            </a:r>
          </a:p>
          <a:p>
            <a:pPr eaLnBrk="1" hangingPunct="1">
              <a:lnSpc>
                <a:spcPct val="90000"/>
              </a:lnSpc>
              <a:spcAft>
                <a:spcPts val="600"/>
              </a:spcAft>
              <a:defRPr/>
            </a:pPr>
            <a:r>
              <a:rPr lang="da-DK" sz="1100" b="1" kern="1200" noProof="1" smtClean="0">
                <a:solidFill>
                  <a:schemeClr val="tx1"/>
                </a:solidFill>
                <a:latin typeface="Arial" charset="0"/>
                <a:ea typeface="+mn-ea"/>
                <a:cs typeface="Arial" panose="020B0604020202020204" pitchFamily="34" charset="0"/>
              </a:rPr>
              <a:t/>
            </a:r>
            <a:br>
              <a:rPr lang="da-DK" sz="1100" b="1" kern="1200" noProof="1" smtClean="0">
                <a:solidFill>
                  <a:schemeClr val="tx1"/>
                </a:solidFill>
                <a:latin typeface="Arial" charset="0"/>
                <a:ea typeface="+mn-ea"/>
                <a:cs typeface="Arial" panose="020B0604020202020204" pitchFamily="34" charset="0"/>
              </a:rPr>
            </a:br>
            <a:r>
              <a:rPr lang="da-DK" sz="900" b="0" kern="1200" noProof="1" smtClean="0">
                <a:solidFill>
                  <a:schemeClr val="tx1"/>
                </a:solidFill>
                <a:latin typeface="Arial" charset="0"/>
                <a:ea typeface="+mn-ea"/>
                <a:cs typeface="Arial" panose="020B0604020202020204" pitchFamily="34" charset="0"/>
              </a:rPr>
              <a:t>Du kan vælge mellem en række farver til baggrunde og grafer.</a:t>
            </a: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Højreklik på den flade, du vil skifte farve på, og derefter malerbøtte-ikonet (Fyldfarve til figur)</a:t>
            </a:r>
          </a:p>
          <a:p>
            <a:pPr eaLnBrk="1" hangingPunct="1">
              <a:lnSpc>
                <a:spcPct val="90000"/>
              </a:lnSpc>
              <a:spcAft>
                <a:spcPts val="600"/>
              </a:spcAft>
              <a:defRPr/>
            </a:pPr>
            <a:endParaRPr lang="da-DK" sz="1000" b="1" spc="300" noProof="1" smtClean="0">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BILLEDSTØRRELSER</a:t>
            </a:r>
          </a:p>
          <a:p>
            <a:pPr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da-DK" sz="900" b="0" noProof="1" smtClean="0">
                <a:solidFill>
                  <a:schemeClr val="tx1"/>
                </a:solidFill>
                <a:latin typeface="+mn-lt"/>
                <a:cs typeface="Arial" panose="020B0604020202020204" pitchFamily="34" charset="0"/>
              </a:rPr>
              <a:t>Sørg</a:t>
            </a:r>
            <a:r>
              <a:rPr lang="da-DK" sz="900" b="0" baseline="0" noProof="1" smtClean="0">
                <a:solidFill>
                  <a:schemeClr val="tx1"/>
                </a:solidFill>
                <a:latin typeface="+mn-lt"/>
                <a:cs typeface="Arial" panose="020B0604020202020204" pitchFamily="34" charset="0"/>
              </a:rPr>
              <a:t> for at bruge højkvalitetsbilleder i de forskellige layouts. Undgå at skulle skalerer små billeder op, da dette vil gøre dem pixileret og se uprofessionelt ud. </a:t>
            </a:r>
          </a:p>
          <a:p>
            <a:pPr eaLnBrk="1" hangingPunct="1">
              <a:lnSpc>
                <a:spcPct val="90000"/>
              </a:lnSpc>
              <a:spcAft>
                <a:spcPts val="600"/>
              </a:spcAft>
              <a:defRPr/>
            </a:pPr>
            <a:r>
              <a:rPr lang="da-DK" sz="900" b="0" baseline="0" noProof="1" smtClean="0">
                <a:solidFill>
                  <a:schemeClr val="tx1"/>
                </a:solidFill>
                <a:latin typeface="+mn-lt"/>
                <a:cs typeface="Arial" panose="020B0604020202020204" pitchFamily="34" charset="0"/>
              </a:rPr>
              <a:t>Via Skyfish vil i kunne søge og downloade højkvalitetsbilleder fra AAU. </a:t>
            </a:r>
          </a:p>
          <a:p>
            <a:pPr eaLnBrk="1" hangingPunct="1">
              <a:lnSpc>
                <a:spcPct val="90000"/>
              </a:lnSpc>
              <a:spcAft>
                <a:spcPts val="600"/>
              </a:spcAft>
              <a:defRPr/>
            </a:pPr>
            <a:r>
              <a:rPr lang="da-DK" sz="900" b="0" baseline="0" noProof="1" smtClean="0">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b="0" baseline="0" noProof="1" smtClean="0">
                <a:solidFill>
                  <a:schemeClr val="tx1"/>
                </a:solidFill>
                <a:latin typeface="+mn-lt"/>
                <a:cs typeface="Arial" panose="020B0604020202020204" pitchFamily="34" charset="0"/>
              </a:rPr>
            </a:br>
            <a:r>
              <a:rPr lang="da-DK" sz="900" b="1" baseline="0" noProof="1" smtClean="0">
                <a:solidFill>
                  <a:schemeClr val="tx1"/>
                </a:solidFill>
                <a:latin typeface="+mn-lt"/>
                <a:cs typeface="Arial" panose="020B0604020202020204" pitchFamily="34" charset="0"/>
              </a:rPr>
              <a:t>Gem som  - Gennemse - Komprimeringsindstillinger. </a:t>
            </a:r>
            <a:r>
              <a:rPr lang="da-DK" sz="900" b="0" baseline="0" noProof="1" smtClean="0">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78" y="1959811"/>
            <a:ext cx="2285301" cy="356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smtClean="0">
                <a:solidFill>
                  <a:schemeClr val="tx1"/>
                </a:solidFill>
                <a:latin typeface="Arial" charset="0"/>
                <a:ea typeface="+mn-ea"/>
                <a:cs typeface="Arial" panose="020B0604020202020204" pitchFamily="34" charset="0"/>
              </a:rPr>
              <a:t>INDSÆT BILLEDE</a:t>
            </a:r>
          </a:p>
          <a:p>
            <a:pPr eaLnBrk="1" hangingPunct="1">
              <a:lnSpc>
                <a:spcPct val="90000"/>
              </a:lnSpc>
              <a:spcAft>
                <a:spcPts val="600"/>
              </a:spcAft>
              <a:defRPr/>
            </a:pPr>
            <a:r>
              <a:rPr lang="da-DK" sz="1100" b="1" kern="1200" noProof="1" smtClean="0">
                <a:solidFill>
                  <a:schemeClr val="tx1"/>
                </a:solidFill>
                <a:latin typeface="Arial" charset="0"/>
                <a:ea typeface="+mn-ea"/>
                <a:cs typeface="Arial" panose="020B0604020202020204" pitchFamily="34" charset="0"/>
              </a:rPr>
              <a:t/>
            </a:r>
            <a:br>
              <a:rPr lang="da-DK" sz="1100" b="1" kern="1200" noProof="1" smtClean="0">
                <a:solidFill>
                  <a:schemeClr val="tx1"/>
                </a:solidFill>
                <a:latin typeface="Arial" charset="0"/>
                <a:ea typeface="+mn-ea"/>
                <a:cs typeface="Arial" panose="020B0604020202020204" pitchFamily="34" charset="0"/>
              </a:rPr>
            </a:br>
            <a:r>
              <a:rPr lang="da-DK" sz="900" b="0" kern="1200" noProof="1" smtClean="0">
                <a:solidFill>
                  <a:schemeClr val="tx1"/>
                </a:solidFill>
                <a:latin typeface="Arial" charset="0"/>
                <a:ea typeface="+mn-ea"/>
                <a:cs typeface="Arial" panose="020B0604020202020204" pitchFamily="34" charset="0"/>
              </a:rPr>
              <a:t>På layouts med billedholder: Klik på ikon og vælg </a:t>
            </a:r>
            <a:r>
              <a:rPr lang="da-DK" sz="900" b="1" kern="1200" noProof="1" smtClean="0">
                <a:solidFill>
                  <a:schemeClr val="tx1"/>
                </a:solidFill>
                <a:latin typeface="Arial" charset="0"/>
                <a:ea typeface="+mn-ea"/>
                <a:cs typeface="Arial" panose="020B0604020202020204" pitchFamily="34" charset="0"/>
              </a:rPr>
              <a:t>Indsæt</a:t>
            </a: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Teksten ”Klik her, hvis du vil udskifte billedet” bliver ikke vist i din præsentation.  </a:t>
            </a:r>
          </a:p>
          <a:p>
            <a:pPr eaLnBrk="1" hangingPunct="1">
              <a:lnSpc>
                <a:spcPct val="90000"/>
              </a:lnSpc>
              <a:spcAft>
                <a:spcPts val="600"/>
              </a:spcAft>
              <a:defRPr/>
            </a:pPr>
            <a:endParaRPr lang="da-DK" sz="1000" b="1" noProof="1" smtClean="0">
              <a:solidFill>
                <a:schemeClr val="tx1"/>
              </a:solidFill>
              <a:latin typeface="+mj-lt"/>
              <a:cs typeface="Arial" panose="020B0604020202020204" pitchFamily="34" charset="0"/>
            </a:endParaRPr>
          </a:p>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BESKÆR BILLEDE</a:t>
            </a:r>
          </a:p>
          <a:p>
            <a:pPr eaLnBrk="1" hangingPunct="1">
              <a:lnSpc>
                <a:spcPct val="90000"/>
              </a:lnSpc>
              <a:spcAft>
                <a:spcPts val="600"/>
              </a:spcAft>
              <a:defRPr/>
            </a:pPr>
            <a:r>
              <a:rPr lang="da-DK" sz="1000" b="1" noProof="1">
                <a:solidFill>
                  <a:schemeClr val="tx1"/>
                </a:solidFill>
                <a:latin typeface="+mj-lt"/>
                <a:cs typeface="Arial" panose="020B0604020202020204" pitchFamily="34" charset="0"/>
              </a:rPr>
              <a:t/>
            </a:r>
            <a:br>
              <a:rPr lang="da-DK" sz="1000" b="1" noProof="1">
                <a:solidFill>
                  <a:schemeClr val="tx1"/>
                </a:solidFill>
                <a:latin typeface="+mj-lt"/>
                <a:cs typeface="Arial" panose="020B0604020202020204" pitchFamily="34" charset="0"/>
              </a:rPr>
            </a:br>
            <a:r>
              <a:rPr lang="da-DK" sz="900" b="1" kern="1200" noProof="1" smtClean="0">
                <a:solidFill>
                  <a:schemeClr val="tx1"/>
                </a:solidFill>
                <a:latin typeface="Arial" charset="0"/>
                <a:ea typeface="+mn-ea"/>
                <a:cs typeface="Arial" panose="020B0604020202020204" pitchFamily="34" charset="0"/>
              </a:rPr>
              <a:t>1</a:t>
            </a:r>
            <a:r>
              <a:rPr lang="da-DK" sz="900" b="0" kern="1200" noProof="1" smtClean="0">
                <a:solidFill>
                  <a:schemeClr val="tx1"/>
                </a:solidFill>
                <a:latin typeface="Arial" charset="0"/>
                <a:ea typeface="+mn-ea"/>
                <a:cs typeface="Arial" panose="020B0604020202020204" pitchFamily="34" charset="0"/>
              </a:rPr>
              <a:t>. Klik </a:t>
            </a:r>
            <a:r>
              <a:rPr lang="da-DK" sz="900" b="1" kern="1200" noProof="1" smtClean="0">
                <a:solidFill>
                  <a:schemeClr val="tx1"/>
                </a:solidFill>
                <a:latin typeface="Arial" charset="0"/>
                <a:ea typeface="+mn-ea"/>
                <a:cs typeface="Arial" panose="020B0604020202020204" pitchFamily="34" charset="0"/>
              </a:rPr>
              <a:t>Beskær</a:t>
            </a:r>
            <a:r>
              <a:rPr lang="da-DK" sz="900" b="0" kern="1200" noProof="1" smtClean="0">
                <a:solidFill>
                  <a:schemeClr val="tx1"/>
                </a:solidFill>
                <a:latin typeface="Arial" charset="0"/>
                <a:ea typeface="+mn-ea"/>
                <a:cs typeface="Arial" panose="020B0604020202020204" pitchFamily="34" charset="0"/>
              </a:rPr>
              <a:t> </a:t>
            </a:r>
            <a:r>
              <a:rPr lang="da-DK" sz="900" b="0" i="1" kern="1200" noProof="1" smtClean="0">
                <a:solidFill>
                  <a:schemeClr val="tx1"/>
                </a:solidFill>
                <a:latin typeface="Arial" charset="0"/>
                <a:ea typeface="+mn-ea"/>
                <a:cs typeface="Arial" panose="020B0604020202020204" pitchFamily="34" charset="0"/>
              </a:rPr>
              <a:t>(højreklik på billedet og tryk på ikonet som er vist til højre) </a:t>
            </a:r>
            <a:r>
              <a:rPr lang="da-DK" sz="900" b="0" kern="1200" noProof="1" smtClean="0">
                <a:solidFill>
                  <a:schemeClr val="tx1"/>
                </a:solidFill>
                <a:latin typeface="Arial" charset="0"/>
                <a:ea typeface="+mn-ea"/>
                <a:cs typeface="Arial" panose="020B0604020202020204" pitchFamily="34" charset="0"/>
              </a:rPr>
              <a:t>for at ændre billedets fokus/størrelse</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2. </a:t>
            </a:r>
            <a:r>
              <a:rPr lang="da-DK" sz="900" b="0" kern="1200" noProof="1" smtClean="0">
                <a:solidFill>
                  <a:schemeClr val="tx1"/>
                </a:solidFill>
                <a:latin typeface="Arial" charset="0"/>
                <a:ea typeface="+mn-ea"/>
                <a:cs typeface="Arial" panose="020B0604020202020204" pitchFamily="34" charset="0"/>
              </a:rPr>
              <a:t>Ønsker du at skalere billedet </a:t>
            </a:r>
            <a:r>
              <a:rPr lang="da-DK" sz="900" i="1" kern="1200" noProof="1" smtClean="0">
                <a:solidFill>
                  <a:schemeClr val="tx1"/>
                </a:solidFill>
                <a:latin typeface="Arial" charset="0"/>
                <a:ea typeface="+mn-ea"/>
                <a:cs typeface="Arial" panose="020B0604020202020204" pitchFamily="34" charset="0"/>
              </a:rPr>
              <a:t>(ændre billedets størrelse uden at ændre dets proportioner)</a:t>
            </a:r>
            <a:r>
              <a:rPr lang="da-DK" sz="900" b="0" i="1" kern="1200" noProof="1" smtClean="0">
                <a:solidFill>
                  <a:schemeClr val="tx1"/>
                </a:solidFill>
                <a:latin typeface="Arial" charset="0"/>
                <a:ea typeface="+mn-ea"/>
                <a:cs typeface="Arial" panose="020B0604020202020204" pitchFamily="34" charset="0"/>
              </a:rPr>
              <a:t>, </a:t>
            </a:r>
            <a:r>
              <a:rPr lang="da-DK" sz="900" b="0" kern="1200" noProof="1" smtClean="0">
                <a:solidFill>
                  <a:schemeClr val="tx1"/>
                </a:solidFill>
                <a:latin typeface="Arial" charset="0"/>
                <a:ea typeface="+mn-ea"/>
                <a:cs typeface="Arial" panose="020B0604020202020204" pitchFamily="34" charset="0"/>
              </a:rPr>
              <a:t>så hold </a:t>
            </a:r>
            <a:r>
              <a:rPr lang="da-DK" sz="900" b="1" kern="1200" noProof="1" smtClean="0">
                <a:solidFill>
                  <a:schemeClr val="tx1"/>
                </a:solidFill>
                <a:latin typeface="Arial" charset="0"/>
                <a:ea typeface="+mn-ea"/>
                <a:cs typeface="Arial" panose="020B0604020202020204" pitchFamily="34" charset="0"/>
              </a:rPr>
              <a:t>SHIFT</a:t>
            </a:r>
            <a:r>
              <a:rPr lang="da-DK" sz="900" b="0" kern="1200" noProof="1" smtClean="0">
                <a:solidFill>
                  <a:schemeClr val="tx1"/>
                </a:solidFill>
                <a:latin typeface="Arial" charset="0"/>
                <a:ea typeface="+mn-ea"/>
                <a:cs typeface="Arial" panose="020B0604020202020204" pitchFamily="34" charset="0"/>
              </a:rPr>
              <a:t>-knappen nede, mens du trækker i billedets hjørner</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3. </a:t>
            </a:r>
            <a:r>
              <a:rPr lang="da-DK" sz="900" b="0" kern="1200" noProof="1" smtClean="0">
                <a:solidFill>
                  <a:schemeClr val="tx1"/>
                </a:solidFill>
                <a:latin typeface="Arial" charset="0"/>
                <a:ea typeface="+mn-ea"/>
                <a:cs typeface="Arial" panose="020B0604020202020204" pitchFamily="34" charset="0"/>
              </a:rPr>
              <a:t>Højreklik på billedet og vælg </a:t>
            </a:r>
            <a:r>
              <a:rPr lang="da-DK" sz="900" b="1" kern="1200" noProof="1" smtClean="0">
                <a:solidFill>
                  <a:schemeClr val="tx1"/>
                </a:solidFill>
                <a:latin typeface="Arial" charset="0"/>
                <a:ea typeface="+mn-ea"/>
                <a:cs typeface="Arial" panose="020B0604020202020204" pitchFamily="34" charset="0"/>
              </a:rPr>
              <a:t>Placer bagerst</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Tip: </a:t>
            </a:r>
            <a:r>
              <a:rPr lang="da-DK" sz="900" b="0" kern="1200" noProof="1" smtClean="0">
                <a:solidFill>
                  <a:schemeClr val="tx1"/>
                </a:solidFill>
                <a:latin typeface="Arial" charset="0"/>
                <a:ea typeface="+mn-ea"/>
                <a:cs typeface="Arial" panose="020B0604020202020204" pitchFamily="34" charset="0"/>
              </a:rPr>
              <a:t>Hvis du sletter billedet og indsætter et nyt, kan billedet lægge sig foran tekst og grafik. Hvis dette sker, skal du vælge billedet, højreklikke og vælge </a:t>
            </a:r>
            <a:r>
              <a:rPr lang="da-DK" sz="900" b="1" kern="1200" noProof="1" smtClean="0">
                <a:solidFill>
                  <a:schemeClr val="tx1"/>
                </a:solidFill>
                <a:latin typeface="Arial" charset="0"/>
                <a:ea typeface="+mn-ea"/>
                <a:cs typeface="Arial" panose="020B0604020202020204" pitchFamily="34" charset="0"/>
              </a:rPr>
              <a:t>Placer bagerst</a:t>
            </a:r>
            <a:endParaRPr lang="da-DK" sz="900" b="1" kern="1200" noProof="1">
              <a:solidFill>
                <a:schemeClr val="tx1"/>
              </a:solidFill>
              <a:latin typeface="Arial" charset="0"/>
              <a:ea typeface="+mn-ea"/>
              <a:cs typeface="Arial" panose="020B0604020202020204" pitchFamily="34" charset="0"/>
            </a:endParaRPr>
          </a:p>
        </p:txBody>
      </p:sp>
      <p:sp>
        <p:nvSpPr>
          <p:cNvPr id="15" name="Text Box 48"/>
          <p:cNvSpPr txBox="1">
            <a:spLocks noChangeArrowheads="1"/>
          </p:cNvSpPr>
          <p:nvPr userDrawn="1"/>
        </p:nvSpPr>
        <p:spPr bwMode="auto">
          <a:xfrm>
            <a:off x="9116078" y="5936014"/>
            <a:ext cx="2517848" cy="58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spc="300" noProof="1" smtClean="0">
                <a:solidFill>
                  <a:schemeClr val="tx1"/>
                </a:solidFill>
                <a:latin typeface="+mn-lt"/>
                <a:cs typeface="Arial" panose="020B0604020202020204" pitchFamily="34" charset="0"/>
              </a:rPr>
              <a:t>MERE INFORMATION</a:t>
            </a:r>
          </a:p>
          <a:p>
            <a:pPr eaLnBrk="1" hangingPunct="1">
              <a:lnSpc>
                <a:spcPct val="90000"/>
              </a:lnSpc>
              <a:spcAft>
                <a:spcPts val="600"/>
              </a:spcAft>
              <a:defRPr/>
            </a:pPr>
            <a:r>
              <a:rPr lang="da-DK" sz="900" b="1" noProof="1">
                <a:solidFill>
                  <a:schemeClr val="tx1"/>
                </a:solidFill>
                <a:latin typeface="+mn-lt"/>
                <a:cs typeface="Arial" panose="020B0604020202020204" pitchFamily="34" charset="0"/>
              </a:rPr>
              <a:t/>
            </a:r>
            <a:br>
              <a:rPr lang="da-DK" sz="900" b="1" noProof="1">
                <a:solidFill>
                  <a:schemeClr val="tx1"/>
                </a:solidFill>
                <a:latin typeface="+mn-lt"/>
                <a:cs typeface="Arial" panose="020B0604020202020204" pitchFamily="34" charset="0"/>
              </a:rPr>
            </a:br>
            <a:r>
              <a:rPr lang="da-DK" sz="900" b="0" noProof="1">
                <a:solidFill>
                  <a:schemeClr val="tx1"/>
                </a:solidFill>
                <a:latin typeface="+mn-lt"/>
                <a:cs typeface="Arial" panose="020B0604020202020204" pitchFamily="34" charset="0"/>
              </a:rPr>
              <a:t>Se</a:t>
            </a:r>
            <a:r>
              <a:rPr lang="da-DK" sz="900" b="0" baseline="0" noProof="1">
                <a:solidFill>
                  <a:schemeClr val="tx1"/>
                </a:solidFill>
                <a:latin typeface="+mn-lt"/>
                <a:cs typeface="Arial" panose="020B0604020202020204" pitchFamily="34" charset="0"/>
              </a:rPr>
              <a:t> designguiden</a:t>
            </a:r>
            <a:r>
              <a:rPr lang="da-DK" sz="900" b="0" noProof="1">
                <a:solidFill>
                  <a:schemeClr val="tx1"/>
                </a:solidFill>
                <a:latin typeface="+mn-lt"/>
                <a:cs typeface="Arial" panose="020B0604020202020204" pitchFamily="34" charset="0"/>
              </a:rPr>
              <a:t> på</a:t>
            </a:r>
            <a:r>
              <a:rPr lang="da-DK" sz="900" b="0" baseline="0" noProof="1">
                <a:solidFill>
                  <a:schemeClr val="tx1"/>
                </a:solidFill>
                <a:latin typeface="+mn-lt"/>
                <a:cs typeface="Arial" panose="020B0604020202020204" pitchFamily="34" charset="0"/>
              </a:rPr>
              <a:t/>
            </a:r>
            <a:br>
              <a:rPr lang="da-DK" sz="900" b="0" baseline="0" noProof="1">
                <a:solidFill>
                  <a:schemeClr val="tx1"/>
                </a:solidFill>
                <a:latin typeface="+mn-lt"/>
                <a:cs typeface="Arial" panose="020B0604020202020204" pitchFamily="34" charset="0"/>
              </a:rPr>
            </a:br>
            <a:r>
              <a:rPr lang="da-DK" sz="900" b="0" kern="1200" baseline="0" dirty="0" smtClean="0">
                <a:solidFill>
                  <a:schemeClr val="tx1"/>
                </a:solidFill>
                <a:effectLst/>
                <a:latin typeface="Arial" charset="0"/>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j-lt"/>
              <a:cs typeface="Arial" panose="020B0604020202020204" pitchFamily="34" charset="0"/>
            </a:endParaRPr>
          </a:p>
        </p:txBody>
      </p:sp>
      <p:sp>
        <p:nvSpPr>
          <p:cNvPr id="16" name="Text Box 48"/>
          <p:cNvSpPr txBox="1">
            <a:spLocks noChangeArrowheads="1"/>
          </p:cNvSpPr>
          <p:nvPr userDrawn="1"/>
        </p:nvSpPr>
        <p:spPr bwMode="auto">
          <a:xfrm>
            <a:off x="3428374" y="1959811"/>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da-DK" sz="1000" b="1" kern="1200" spc="300" noProof="1" smtClean="0">
                <a:solidFill>
                  <a:schemeClr val="tx1"/>
                </a:solidFill>
                <a:latin typeface="+mn-lt"/>
                <a:ea typeface="+mn-ea"/>
                <a:cs typeface="Arial" panose="020B0604020202020204" pitchFamily="34" charset="0"/>
              </a:rPr>
              <a:t>LAV NYT DIAS/SLIDE </a:t>
            </a:r>
            <a:r>
              <a:rPr lang="da-DK" sz="900" b="0" kern="1200" spc="0" noProof="1" smtClean="0">
                <a:solidFill>
                  <a:schemeClr val="tx1"/>
                </a:solidFill>
                <a:latin typeface="Arial" charset="0"/>
                <a:ea typeface="+mn-ea"/>
                <a:cs typeface="Arial" panose="020B0604020202020204" pitchFamily="34" charset="0"/>
              </a:rPr>
              <a:t>(HHV. 2010- + 2013- OG 2016-VERSION)</a:t>
            </a:r>
          </a:p>
          <a:p>
            <a:pPr marL="0" marR="0" lvl="0" indent="0" algn="l" defTabSz="914330" rtl="0" eaLnBrk="1" fontAlgn="auto" latinLnBrk="0" hangingPunct="1">
              <a:lnSpc>
                <a:spcPct val="100000"/>
              </a:lnSpc>
              <a:spcBef>
                <a:spcPts val="0"/>
              </a:spcBef>
              <a:spcAft>
                <a:spcPts val="600"/>
              </a:spcAft>
              <a:buClrTx/>
              <a:buSzTx/>
              <a:buFontTx/>
              <a:buNone/>
              <a:tabLst/>
              <a:defRPr/>
            </a:pPr>
            <a:r>
              <a:rPr lang="da-DK" sz="900" b="0" kern="1200" spc="0" noProof="1" smtClean="0">
                <a:solidFill>
                  <a:schemeClr val="tx1"/>
                </a:solidFill>
                <a:latin typeface="Arial" charset="0"/>
                <a:ea typeface="+mn-ea"/>
                <a:cs typeface="Arial" panose="020B0604020202020204" pitchFamily="34" charset="0"/>
              </a:rPr>
              <a:t> </a:t>
            </a:r>
            <a:r>
              <a:rPr lang="da-DK" sz="800" b="1" kern="1200" noProof="1" smtClean="0">
                <a:solidFill>
                  <a:schemeClr val="tx1"/>
                </a:solidFill>
                <a:latin typeface="Arial" charset="0"/>
                <a:ea typeface="+mn-ea"/>
                <a:cs typeface="Arial" panose="020B0604020202020204" pitchFamily="34" charset="0"/>
              </a:rPr>
              <a:t/>
            </a:r>
            <a:br>
              <a:rPr lang="da-DK" sz="800" b="1" kern="1200" noProof="1" smtClean="0">
                <a:solidFill>
                  <a:schemeClr val="tx1"/>
                </a:solidFill>
                <a:latin typeface="Arial" charset="0"/>
                <a:ea typeface="+mn-ea"/>
                <a:cs typeface="Arial" panose="020B0604020202020204" pitchFamily="34" charset="0"/>
              </a:rPr>
            </a:br>
            <a:r>
              <a:rPr lang="da-DK" altLang="da-DK" sz="900" b="1" kern="1200" noProof="1" smtClean="0">
                <a:solidFill>
                  <a:schemeClr val="tx1"/>
                </a:solidFill>
                <a:latin typeface="Arial" charset="0"/>
                <a:ea typeface="+mn-ea"/>
                <a:cs typeface="Arial" panose="020B0604020202020204" pitchFamily="34" charset="0"/>
              </a:rPr>
              <a:t>1. </a:t>
            </a:r>
            <a:r>
              <a:rPr lang="da-DK" altLang="da-DK" sz="900" kern="1200" noProof="1" smtClean="0">
                <a:solidFill>
                  <a:schemeClr val="tx1"/>
                </a:solidFill>
                <a:latin typeface="Arial" charset="0"/>
                <a:ea typeface="+mn-ea"/>
                <a:cs typeface="Arial" panose="020B0604020202020204" pitchFamily="34" charset="0"/>
              </a:rPr>
              <a:t>Klik på </a:t>
            </a:r>
            <a:r>
              <a:rPr lang="da-DK" altLang="da-DK" sz="900" b="1" kern="1200" noProof="1" smtClean="0">
                <a:solidFill>
                  <a:schemeClr val="tx1"/>
                </a:solidFill>
                <a:latin typeface="Arial" charset="0"/>
                <a:ea typeface="+mn-ea"/>
                <a:cs typeface="Arial" panose="020B0604020202020204" pitchFamily="34" charset="0"/>
              </a:rPr>
              <a:t>Startside/Hjem</a:t>
            </a:r>
          </a:p>
          <a:p>
            <a:pPr eaLnBrk="1" hangingPunct="1">
              <a:lnSpc>
                <a:spcPct val="100000"/>
              </a:lnSpc>
              <a:spcAft>
                <a:spcPts val="600"/>
              </a:spcAft>
              <a:defRPr/>
            </a:pPr>
            <a:r>
              <a:rPr lang="da-DK" altLang="da-DK" sz="900" b="1" noProof="1" smtClean="0">
                <a:solidFill>
                  <a:schemeClr val="tx1"/>
                </a:solidFill>
                <a:latin typeface="+mn-lt"/>
                <a:cs typeface="Arial" panose="020B0604020202020204" pitchFamily="34" charset="0"/>
              </a:rPr>
              <a:t>2</a:t>
            </a:r>
            <a:r>
              <a:rPr lang="da-DK" altLang="da-DK" sz="900" b="1" noProof="1">
                <a:solidFill>
                  <a:schemeClr val="tx1"/>
                </a:solidFill>
                <a:latin typeface="+mn-lt"/>
                <a:cs typeface="Arial" panose="020B0604020202020204" pitchFamily="34" charset="0"/>
              </a:rPr>
              <a:t>.</a:t>
            </a:r>
            <a:r>
              <a:rPr lang="da-DK" altLang="da-DK" sz="900" b="1" baseline="0" noProof="1">
                <a:solidFill>
                  <a:schemeClr val="tx1"/>
                </a:solidFill>
                <a:latin typeface="+mn-lt"/>
                <a:cs typeface="Arial" panose="020B0604020202020204" pitchFamily="34" charset="0"/>
              </a:rPr>
              <a:t> </a:t>
            </a:r>
            <a:r>
              <a:rPr lang="da-DK" altLang="da-DK" sz="900" baseline="0" noProof="1">
                <a:solidFill>
                  <a:schemeClr val="tx1"/>
                </a:solidFill>
                <a:latin typeface="+mn-lt"/>
                <a:cs typeface="Arial" panose="020B0604020202020204" pitchFamily="34" charset="0"/>
              </a:rPr>
              <a:t>Under knappen </a:t>
            </a:r>
            <a:r>
              <a:rPr lang="da-DK" altLang="da-DK" sz="900" b="1" baseline="0" noProof="1">
                <a:solidFill>
                  <a:schemeClr val="tx1"/>
                </a:solidFill>
                <a:latin typeface="+mn-lt"/>
                <a:cs typeface="Arial" panose="020B0604020202020204" pitchFamily="34" charset="0"/>
              </a:rPr>
              <a:t>Nyt dias/Nyt slide</a:t>
            </a:r>
            <a:r>
              <a:rPr lang="da-DK" altLang="da-DK" sz="900" baseline="0"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a:t>
            </a:r>
            <a:r>
              <a:rPr lang="da-DK" altLang="da-DK" sz="900" baseline="0" noProof="1" smtClean="0">
                <a:solidFill>
                  <a:schemeClr val="tx1"/>
                </a:solidFill>
                <a:latin typeface="+mn-lt"/>
                <a:cs typeface="Arial" panose="020B0604020202020204" pitchFamily="34" charset="0"/>
              </a:rPr>
              <a:t>layoutvalg med AAU-design. </a:t>
            </a:r>
          </a:p>
          <a:p>
            <a:pPr eaLnBrk="1" hangingPunct="1">
              <a:spcAft>
                <a:spcPts val="600"/>
              </a:spcAft>
              <a:defRPr/>
            </a:pPr>
            <a:endParaRPr lang="da-DK" altLang="da-DK" sz="900" baseline="0" noProof="1" smtClean="0">
              <a:solidFill>
                <a:schemeClr val="tx1"/>
              </a:solidFill>
              <a:latin typeface="+mn-lt"/>
              <a:cs typeface="Arial" panose="020B0604020202020204" pitchFamily="34" charset="0"/>
            </a:endParaRPr>
          </a:p>
          <a:p>
            <a:pPr eaLnBrk="1" hangingPunct="1">
              <a:lnSpc>
                <a:spcPct val="90000"/>
              </a:lnSpc>
              <a:spcAft>
                <a:spcPts val="0"/>
              </a:spcAft>
              <a:defRPr/>
            </a:pPr>
            <a:r>
              <a:rPr lang="da-DK" sz="1000" b="1" kern="1200" spc="300" noProof="1" smtClean="0">
                <a:solidFill>
                  <a:schemeClr val="tx1"/>
                </a:solidFill>
                <a:latin typeface="Arial" charset="0"/>
                <a:ea typeface="+mn-ea"/>
                <a:cs typeface="Arial" panose="020B0604020202020204" pitchFamily="34" charset="0"/>
              </a:rPr>
              <a:t>GITTER- OG HJÆLPELINJER</a:t>
            </a:r>
          </a:p>
          <a:p>
            <a:pPr eaLnBrk="1" hangingPunct="1">
              <a:lnSpc>
                <a:spcPct val="90000"/>
              </a:lnSpc>
              <a:spcAft>
                <a:spcPts val="0"/>
              </a:spcAft>
              <a:defRPr/>
            </a:pPr>
            <a:endParaRPr lang="da-DK" sz="1000" b="1" kern="1200" spc="300" noProof="1" smtClean="0">
              <a:solidFill>
                <a:schemeClr val="tx1"/>
              </a:solidFill>
              <a:latin typeface="Arial" charset="0"/>
              <a:ea typeface="+mn-ea"/>
              <a:cs typeface="Arial" panose="020B0604020202020204" pitchFamily="34" charset="0"/>
            </a:endParaRPr>
          </a:p>
          <a:p>
            <a:pPr eaLnBrk="1" hangingPunct="1">
              <a:lnSpc>
                <a:spcPct val="90000"/>
              </a:lnSpc>
              <a:spcAft>
                <a:spcPts val="600"/>
              </a:spcAft>
              <a:defRPr/>
            </a:pPr>
            <a:r>
              <a:rPr lang="da-DK" sz="900" b="0" kern="1200" noProof="1" smtClean="0">
                <a:solidFill>
                  <a:schemeClr val="tx1"/>
                </a:solidFill>
                <a:latin typeface="Arial" charset="0"/>
                <a:ea typeface="+mn-ea"/>
                <a:cs typeface="Arial" panose="020B0604020202020204" pitchFamily="34" charset="0"/>
              </a:rPr>
              <a:t>For at få et ensartet udtryk i vores præsentationer er der</a:t>
            </a:r>
            <a:r>
              <a:rPr lang="da-DK" sz="900" b="0" kern="1200" baseline="0" noProof="1" smtClean="0">
                <a:solidFill>
                  <a:schemeClr val="tx1"/>
                </a:solidFill>
                <a:latin typeface="Arial" charset="0"/>
                <a:ea typeface="+mn-ea"/>
                <a:cs typeface="Arial" panose="020B0604020202020204" pitchFamily="34" charset="0"/>
              </a:rPr>
              <a:t> guidelines i form af </a:t>
            </a:r>
            <a:r>
              <a:rPr lang="da-DK" sz="900" b="1" kern="1200" baseline="0" noProof="1" smtClean="0">
                <a:solidFill>
                  <a:schemeClr val="tx1"/>
                </a:solidFill>
                <a:latin typeface="Arial" charset="0"/>
                <a:ea typeface="+mn-ea"/>
                <a:cs typeface="Arial" panose="020B0604020202020204" pitchFamily="34" charset="0"/>
              </a:rPr>
              <a:t>Hjælpelinjer. </a:t>
            </a:r>
            <a:r>
              <a:rPr lang="da-DK" sz="900" b="0" kern="1200" baseline="0" noProof="1" smtClean="0">
                <a:solidFill>
                  <a:schemeClr val="tx1"/>
                </a:solidFill>
                <a:latin typeface="Arial" charset="0"/>
                <a:ea typeface="+mn-ea"/>
                <a:cs typeface="Arial" panose="020B0604020202020204" pitchFamily="34" charset="0"/>
              </a:rPr>
              <a:t>For at se disse: </a:t>
            </a:r>
            <a:endParaRPr lang="da-DK" sz="900" b="0" kern="1200" noProof="1" smtClean="0">
              <a:solidFill>
                <a:schemeClr val="tx1"/>
              </a:solidFill>
              <a:latin typeface="Arial" charset="0"/>
              <a:ea typeface="+mn-ea"/>
              <a:cs typeface="Arial" panose="020B0604020202020204" pitchFamily="34" charset="0"/>
            </a:endParaRP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1. </a:t>
            </a:r>
            <a:r>
              <a:rPr lang="da-DK" sz="900" b="0" kern="1200" noProof="1" smtClean="0">
                <a:solidFill>
                  <a:schemeClr val="tx1"/>
                </a:solidFill>
                <a:latin typeface="Arial" charset="0"/>
                <a:ea typeface="+mn-ea"/>
                <a:cs typeface="Arial" panose="020B0604020202020204" pitchFamily="34" charset="0"/>
              </a:rPr>
              <a:t>Klik på </a:t>
            </a:r>
            <a:r>
              <a:rPr lang="da-DK" sz="900" b="1" kern="1200" noProof="1" smtClean="0">
                <a:solidFill>
                  <a:schemeClr val="tx1"/>
                </a:solidFill>
                <a:latin typeface="Arial" charset="0"/>
                <a:ea typeface="+mn-ea"/>
                <a:cs typeface="Arial" panose="020B0604020202020204" pitchFamily="34" charset="0"/>
              </a:rPr>
              <a:t>Vis</a:t>
            </a:r>
          </a:p>
          <a:p>
            <a:pPr eaLnBrk="1" hangingPunct="1">
              <a:lnSpc>
                <a:spcPct val="90000"/>
              </a:lnSpc>
              <a:spcAft>
                <a:spcPts val="600"/>
              </a:spcAft>
              <a:defRPr/>
            </a:pPr>
            <a:r>
              <a:rPr lang="da-DK" sz="900" b="1" kern="1200" noProof="1" smtClean="0">
                <a:solidFill>
                  <a:schemeClr val="tx1"/>
                </a:solidFill>
                <a:latin typeface="Arial" charset="0"/>
                <a:ea typeface="+mn-ea"/>
                <a:cs typeface="Arial" panose="020B0604020202020204" pitchFamily="34" charset="0"/>
              </a:rPr>
              <a:t>2. </a:t>
            </a:r>
            <a:r>
              <a:rPr lang="da-DK" sz="900" b="0" kern="1200" noProof="1" smtClean="0">
                <a:solidFill>
                  <a:schemeClr val="tx1"/>
                </a:solidFill>
                <a:latin typeface="Arial" charset="0"/>
                <a:ea typeface="+mn-ea"/>
                <a:cs typeface="Arial" panose="020B0604020202020204" pitchFamily="34" charset="0"/>
              </a:rPr>
              <a:t>Vælg </a:t>
            </a:r>
            <a:r>
              <a:rPr lang="da-DK" sz="900" b="1" kern="1200" noProof="1" smtClean="0">
                <a:solidFill>
                  <a:schemeClr val="tx1"/>
                </a:solidFill>
                <a:latin typeface="Arial" charset="0"/>
                <a:ea typeface="+mn-ea"/>
                <a:cs typeface="Arial" panose="020B0604020202020204" pitchFamily="34" charset="0"/>
              </a:rPr>
              <a:t>Gitterlinjer</a:t>
            </a:r>
            <a:r>
              <a:rPr lang="da-DK" sz="900" b="0" kern="1200" noProof="1" smtClean="0">
                <a:solidFill>
                  <a:schemeClr val="tx1"/>
                </a:solidFill>
                <a:latin typeface="Arial" charset="0"/>
                <a:ea typeface="+mn-ea"/>
                <a:cs typeface="Arial" panose="020B0604020202020204" pitchFamily="34" charset="0"/>
              </a:rPr>
              <a:t> og/eller </a:t>
            </a:r>
            <a:r>
              <a:rPr lang="da-DK" sz="900" b="1" kern="1200" noProof="1" smtClean="0">
                <a:solidFill>
                  <a:schemeClr val="tx1"/>
                </a:solidFill>
                <a:latin typeface="Arial" charset="0"/>
                <a:ea typeface="+mn-ea"/>
                <a:cs typeface="Arial" panose="020B0604020202020204" pitchFamily="34" charset="0"/>
              </a:rPr>
              <a:t>Hjælpelinjer</a:t>
            </a:r>
          </a:p>
          <a:p>
            <a:pPr eaLnBrk="1" hangingPunct="1">
              <a:lnSpc>
                <a:spcPct val="90000"/>
              </a:lnSpc>
              <a:spcAft>
                <a:spcPts val="600"/>
              </a:spcAft>
              <a:defRPr/>
            </a:pPr>
            <a:r>
              <a:rPr lang="da-DK" sz="900" b="1" kern="1200" noProof="1" smtClean="0">
                <a:solidFill>
                  <a:srgbClr val="DF6752"/>
                </a:solidFill>
                <a:latin typeface="Arial" charset="0"/>
                <a:ea typeface="+mn-ea"/>
                <a:cs typeface="Arial" panose="020B0604020202020204" pitchFamily="34" charset="0"/>
              </a:rPr>
              <a:t>Tip: </a:t>
            </a:r>
            <a:r>
              <a:rPr lang="da-DK" sz="900" b="0" kern="1200" noProof="1" smtClean="0">
                <a:solidFill>
                  <a:srgbClr val="DF6752"/>
                </a:solidFill>
                <a:latin typeface="Arial" charset="0"/>
                <a:ea typeface="+mn-ea"/>
                <a:cs typeface="Arial" panose="020B0604020202020204" pitchFamily="34" charset="0"/>
              </a:rPr>
              <a:t>Tryk </a:t>
            </a:r>
            <a:r>
              <a:rPr lang="da-DK" sz="900" b="1" kern="1200" noProof="1" smtClean="0">
                <a:solidFill>
                  <a:srgbClr val="DF6752"/>
                </a:solidFill>
                <a:latin typeface="Arial" charset="0"/>
                <a:ea typeface="+mn-ea"/>
                <a:cs typeface="Arial" panose="020B0604020202020204" pitchFamily="34" charset="0"/>
              </a:rPr>
              <a:t>Alt + F9</a:t>
            </a:r>
            <a:r>
              <a:rPr lang="da-DK" sz="900" b="0" kern="1200" noProof="1" smtClean="0">
                <a:solidFill>
                  <a:srgbClr val="DF6752"/>
                </a:solidFill>
                <a:latin typeface="Arial" charset="0"/>
                <a:ea typeface="+mn-ea"/>
                <a:cs typeface="Arial" panose="020B0604020202020204" pitchFamily="34" charset="0"/>
              </a:rPr>
              <a:t> for hurtig visning af hjælpelinjer</a:t>
            </a:r>
          </a:p>
          <a:p>
            <a:pPr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7" y="2241762"/>
            <a:ext cx="368254" cy="393946"/>
          </a:xfrm>
          <a:prstGeom prst="rect">
            <a:avLst/>
          </a:prstGeom>
        </p:spPr>
      </p:pic>
      <p:pic>
        <p:nvPicPr>
          <p:cNvPr id="19" name="Billede 36"/>
          <p:cNvPicPr>
            <a:picLocks noChangeAspect="1"/>
          </p:cNvPicPr>
          <p:nvPr userDrawn="1"/>
        </p:nvPicPr>
        <p:blipFill>
          <a:blip r:embed="rId4"/>
          <a:stretch>
            <a:fillRect/>
          </a:stretch>
        </p:blipFill>
        <p:spPr>
          <a:xfrm>
            <a:off x="11265672" y="3658525"/>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1" y="2621888"/>
            <a:ext cx="319516" cy="568784"/>
          </a:xfrm>
          <a:prstGeom prst="rect">
            <a:avLst/>
          </a:prstGeom>
        </p:spPr>
      </p:pic>
      <p:sp>
        <p:nvSpPr>
          <p:cNvPr id="22" name="Rektangel 21"/>
          <p:cNvSpPr/>
          <p:nvPr userDrawn="1"/>
        </p:nvSpPr>
        <p:spPr>
          <a:xfrm>
            <a:off x="509551" y="510317"/>
            <a:ext cx="6096000" cy="1200329"/>
          </a:xfrm>
          <a:prstGeom prst="rect">
            <a:avLst/>
          </a:prstGeom>
        </p:spPr>
        <p:txBody>
          <a:bodyPr>
            <a:spAutoFit/>
          </a:bodyPr>
          <a:lstStyle/>
          <a:p>
            <a:r>
              <a:rPr lang="en-US" sz="3600" b="1" spc="300" dirty="0" smtClean="0"/>
              <a:t>BRUGERGUIDE</a:t>
            </a:r>
            <a:br>
              <a:rPr lang="en-US" sz="3600" b="1" spc="300" dirty="0" smtClean="0"/>
            </a:br>
            <a:endParaRPr lang="da-DK" sz="3600" b="1" spc="300" dirty="0"/>
          </a:p>
        </p:txBody>
      </p:sp>
    </p:spTree>
    <p:extLst>
      <p:ext uri="{BB962C8B-B14F-4D97-AF65-F5344CB8AC3E}">
        <p14:creationId xmlns:p14="http://schemas.microsoft.com/office/powerpoint/2010/main" val="36660390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 x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accent1">
                    <a:alpha val="70000"/>
                  </a:schemeClr>
                </a:solidFill>
              </a:defRPr>
            </a:lvl1pPr>
          </a:lstStyle>
          <a:p>
            <a:fld id="{D8D877B3-D348-4611-9BDB-C5374591D951}" type="slidenum">
              <a:rPr lang="en-US" smtClean="0"/>
              <a:pPr/>
              <a:t>‹nr.›</a:t>
            </a:fld>
            <a:endParaRPr lang="en-US" dirty="0" smtClean="0"/>
          </a:p>
        </p:txBody>
      </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54" name="Gruppe 53"/>
          <p:cNvGrpSpPr/>
          <p:nvPr userDrawn="1"/>
        </p:nvGrpSpPr>
        <p:grpSpPr>
          <a:xfrm>
            <a:off x="4733281" y="657225"/>
            <a:ext cx="405154" cy="1182460"/>
            <a:chOff x="320675" y="2816225"/>
            <a:chExt cx="350838" cy="1023938"/>
          </a:xfrm>
          <a:solidFill>
            <a:schemeClr val="tx1"/>
          </a:solidFill>
        </p:grpSpPr>
        <p:sp>
          <p:nvSpPr>
            <p:cNvPr id="55"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6"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7"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8"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9"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0"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1"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2"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74" name="Picture Placeholder 4"/>
          <p:cNvSpPr>
            <a:spLocks noGrp="1"/>
          </p:cNvSpPr>
          <p:nvPr>
            <p:ph type="pic" sz="quarter" idx="11" hasCustomPrompt="1"/>
          </p:nvPr>
        </p:nvSpPr>
        <p:spPr>
          <a:xfrm>
            <a:off x="-19951"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75" name="Title 4"/>
          <p:cNvSpPr>
            <a:spLocks noGrp="1"/>
          </p:cNvSpPr>
          <p:nvPr>
            <p:ph type="title" hasCustomPrompt="1"/>
          </p:nvPr>
        </p:nvSpPr>
        <p:spPr>
          <a:xfrm>
            <a:off x="5324157" y="359273"/>
            <a:ext cx="4490445" cy="1621619"/>
          </a:xfrm>
        </p:spPr>
        <p:txBody>
          <a:bodyPr/>
          <a:lstStyle>
            <a:lvl1pPr>
              <a:defRPr sz="3600"/>
            </a:lvl1pPr>
          </a:lstStyle>
          <a:p>
            <a:r>
              <a:rPr lang="en-US" smtClean="0"/>
              <a:t>KLIK HER FOR AT ÆNDRE TITEL</a:t>
            </a:r>
            <a:endParaRPr lang="en-US" dirty="0"/>
          </a:p>
        </p:txBody>
      </p:sp>
      <p:sp>
        <p:nvSpPr>
          <p:cNvPr id="76" name="Pladsholder til tekst 3"/>
          <p:cNvSpPr>
            <a:spLocks noGrp="1"/>
          </p:cNvSpPr>
          <p:nvPr>
            <p:ph type="body" sz="quarter" idx="12" hasCustomPrompt="1"/>
          </p:nvPr>
        </p:nvSpPr>
        <p:spPr>
          <a:xfrm>
            <a:off x="5324158"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smtClean="0"/>
              <a:t>Indsæt </a:t>
            </a:r>
            <a:r>
              <a:rPr lang="da-DK" dirty="0" err="1" smtClean="0"/>
              <a:t>bullets</a:t>
            </a:r>
            <a:endParaRPr lang="da-DK" dirty="0" smtClean="0"/>
          </a:p>
          <a:p>
            <a:pPr lvl="0"/>
            <a:endParaRPr lang="da-DK" dirty="0" smtClean="0"/>
          </a:p>
          <a:p>
            <a:pPr lvl="0"/>
            <a:endParaRPr lang="da-DK" dirty="0" smtClean="0"/>
          </a:p>
        </p:txBody>
      </p:sp>
    </p:spTree>
    <p:extLst>
      <p:ext uri="{BB962C8B-B14F-4D97-AF65-F5344CB8AC3E}">
        <p14:creationId xmlns:p14="http://schemas.microsoft.com/office/powerpoint/2010/main" val="137337589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6" name="Title 4"/>
          <p:cNvSpPr>
            <a:spLocks noGrp="1"/>
          </p:cNvSpPr>
          <p:nvPr>
            <p:ph type="title" hasCustomPrompt="1"/>
          </p:nvPr>
        </p:nvSpPr>
        <p:spPr>
          <a:xfrm>
            <a:off x="587374" y="373446"/>
            <a:ext cx="4683125" cy="1471230"/>
          </a:xfrm>
        </p:spPr>
        <p:txBody>
          <a:bodyPr/>
          <a:lstStyle>
            <a:lvl1pPr>
              <a:defRPr sz="3600">
                <a:solidFill>
                  <a:schemeClr val="bg1"/>
                </a:solidFill>
              </a:defRPr>
            </a:lvl1pPr>
          </a:lstStyle>
          <a:p>
            <a:r>
              <a:rPr lang="en-US" smtClean="0"/>
              <a:t>KLIK HER FOR AT ÆNDRE TITEL</a:t>
            </a:r>
            <a:endParaRPr lang="en-US" dirty="0"/>
          </a:p>
        </p:txBody>
      </p:sp>
      <p:grpSp>
        <p:nvGrpSpPr>
          <p:cNvPr id="31" name="Gruppe 30"/>
          <p:cNvGrpSpPr/>
          <p:nvPr userDrawn="1"/>
        </p:nvGrpSpPr>
        <p:grpSpPr>
          <a:xfrm>
            <a:off x="5466450" y="6027162"/>
            <a:ext cx="1272706" cy="669100"/>
            <a:chOff x="5387975" y="5659438"/>
            <a:chExt cx="1573213" cy="827087"/>
          </a:xfrm>
          <a:solidFill>
            <a:schemeClr val="bg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687094" cy="37655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Indsæt bullets</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Tree>
    <p:extLst>
      <p:ext uri="{BB962C8B-B14F-4D97-AF65-F5344CB8AC3E}">
        <p14:creationId xmlns:p14="http://schemas.microsoft.com/office/powerpoint/2010/main" val="22479483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6" name="Title 4"/>
          <p:cNvSpPr>
            <a:spLocks noGrp="1"/>
          </p:cNvSpPr>
          <p:nvPr>
            <p:ph type="title" hasCustomPrompt="1"/>
          </p:nvPr>
        </p:nvSpPr>
        <p:spPr>
          <a:xfrm>
            <a:off x="587375" y="373446"/>
            <a:ext cx="4454526" cy="1471230"/>
          </a:xfrm>
        </p:spPr>
        <p:txBody>
          <a:bodyPr/>
          <a:lstStyle>
            <a:lvl1pPr>
              <a:defRPr sz="3600">
                <a:solidFill>
                  <a:schemeClr val="bg1"/>
                </a:solidFill>
              </a:defRPr>
            </a:lvl1pPr>
          </a:lstStyle>
          <a:p>
            <a:r>
              <a:rPr lang="en-US" smtClean="0"/>
              <a:t>KLIK HER FOR AT ÆNDRE TITEL</a:t>
            </a:r>
            <a:endParaRPr lang="en-US" dirty="0"/>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583406" y="2101809"/>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Indsæt bullets</a:t>
            </a:r>
            <a:endParaRPr lang="da-DK" dirty="0" smtClean="0"/>
          </a:p>
        </p:txBody>
      </p:sp>
      <p:grpSp>
        <p:nvGrpSpPr>
          <p:cNvPr id="2" name="Gruppe 1"/>
          <p:cNvGrpSpPr/>
          <p:nvPr userDrawn="1"/>
        </p:nvGrpSpPr>
        <p:grpSpPr>
          <a:xfrm>
            <a:off x="-3502" y="657225"/>
            <a:ext cx="405154" cy="1182460"/>
            <a:chOff x="-3502" y="657225"/>
            <a:chExt cx="405154" cy="1182460"/>
          </a:xfrm>
          <a:solidFill>
            <a:schemeClr val="bg1"/>
          </a:solidFill>
        </p:grpSpPr>
        <p:sp>
          <p:nvSpPr>
            <p:cNvPr id="56" name="Freeform 53"/>
            <p:cNvSpPr>
              <a:spLocks/>
            </p:cNvSpPr>
            <p:nvPr userDrawn="1"/>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7" name="Freeform 54"/>
            <p:cNvSpPr>
              <a:spLocks/>
            </p:cNvSpPr>
            <p:nvPr userDrawn="1"/>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8" name="Freeform 55"/>
            <p:cNvSpPr>
              <a:spLocks/>
            </p:cNvSpPr>
            <p:nvPr userDrawn="1"/>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59" name="Freeform 56"/>
            <p:cNvSpPr>
              <a:spLocks/>
            </p:cNvSpPr>
            <p:nvPr userDrawn="1"/>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0" name="Freeform 57"/>
            <p:cNvSpPr>
              <a:spLocks/>
            </p:cNvSpPr>
            <p:nvPr userDrawn="1"/>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1" name="Freeform 58"/>
            <p:cNvSpPr>
              <a:spLocks/>
            </p:cNvSpPr>
            <p:nvPr userDrawn="1"/>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2" name="Freeform 59"/>
            <p:cNvSpPr>
              <a:spLocks/>
            </p:cNvSpPr>
            <p:nvPr userDrawn="1"/>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3" name="Freeform 60"/>
            <p:cNvSpPr>
              <a:spLocks/>
            </p:cNvSpPr>
            <p:nvPr userDrawn="1"/>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4" name="Freeform 61"/>
            <p:cNvSpPr>
              <a:spLocks/>
            </p:cNvSpPr>
            <p:nvPr userDrawn="1"/>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5" name="Freeform 62"/>
            <p:cNvSpPr>
              <a:spLocks/>
            </p:cNvSpPr>
            <p:nvPr userDrawn="1"/>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6" name="Freeform 63"/>
            <p:cNvSpPr>
              <a:spLocks/>
            </p:cNvSpPr>
            <p:nvPr userDrawn="1"/>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7" name="Freeform 64"/>
            <p:cNvSpPr>
              <a:spLocks/>
            </p:cNvSpPr>
            <p:nvPr userDrawn="1"/>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8" name="Freeform 65"/>
            <p:cNvSpPr>
              <a:spLocks/>
            </p:cNvSpPr>
            <p:nvPr userDrawn="1"/>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69" name="Freeform 66"/>
            <p:cNvSpPr>
              <a:spLocks/>
            </p:cNvSpPr>
            <p:nvPr userDrawn="1"/>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0" name="Freeform 67"/>
            <p:cNvSpPr>
              <a:spLocks/>
            </p:cNvSpPr>
            <p:nvPr userDrawn="1"/>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1" name="Freeform 68"/>
            <p:cNvSpPr>
              <a:spLocks/>
            </p:cNvSpPr>
            <p:nvPr userDrawn="1"/>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2" name="Freeform 69"/>
            <p:cNvSpPr>
              <a:spLocks/>
            </p:cNvSpPr>
            <p:nvPr userDrawn="1"/>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3" name="Freeform 70"/>
            <p:cNvSpPr>
              <a:spLocks/>
            </p:cNvSpPr>
            <p:nvPr userDrawn="1"/>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sp>
          <p:nvSpPr>
            <p:cNvPr id="74" name="Freeform 71"/>
            <p:cNvSpPr>
              <a:spLocks/>
            </p:cNvSpPr>
            <p:nvPr userDrawn="1"/>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solidFill>
                  <a:schemeClr val="bg1"/>
                </a:solidFill>
              </a:endParaRPr>
            </a:p>
          </p:txBody>
        </p:sp>
      </p:gr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Tree>
    <p:extLst>
      <p:ext uri="{BB962C8B-B14F-4D97-AF65-F5344CB8AC3E}">
        <p14:creationId xmlns:p14="http://schemas.microsoft.com/office/powerpoint/2010/main" val="39159332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å layout højre">
    <p:spTree>
      <p:nvGrpSpPr>
        <p:cNvPr id="1" name=""/>
        <p:cNvGrpSpPr/>
        <p:nvPr/>
      </p:nvGrpSpPr>
      <p:grpSpPr>
        <a:xfrm>
          <a:off x="0" y="0"/>
          <a:ext cx="0" cy="0"/>
          <a:chOff x="0" y="0"/>
          <a:chExt cx="0" cy="0"/>
        </a:xfrm>
      </p:grpSpPr>
      <p:sp>
        <p:nvSpPr>
          <p:cNvPr id="26" name="Rectangle 6"/>
          <p:cNvSpPr/>
          <p:nvPr userDrawn="1"/>
        </p:nvSpPr>
        <p:spPr>
          <a:xfrm>
            <a:off x="7427913"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Pladsholder til tekst 3"/>
          <p:cNvSpPr>
            <a:spLocks noGrp="1"/>
          </p:cNvSpPr>
          <p:nvPr>
            <p:ph type="body" sz="quarter" idx="17" hasCustomPrompt="1"/>
          </p:nvPr>
        </p:nvSpPr>
        <p:spPr>
          <a:xfrm>
            <a:off x="8027662" y="2927417"/>
            <a:ext cx="3673420" cy="3222624"/>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Indsæt bullets</a:t>
            </a:r>
            <a:endParaRPr lang="da-DK" dirty="0" smtClean="0"/>
          </a:p>
        </p:txBody>
      </p:sp>
      <p:sp>
        <p:nvSpPr>
          <p:cNvPr id="3" name="Slide Number Placeholder 2"/>
          <p:cNvSpPr>
            <a:spLocks noGrp="1"/>
          </p:cNvSpPr>
          <p:nvPr>
            <p:ph type="sldNum" sz="quarter" idx="10"/>
          </p:nvPr>
        </p:nvSpPr>
        <p:spPr/>
        <p:txBody>
          <a:bodyPr/>
          <a:lstStyle>
            <a:lvl1pPr>
              <a:defRPr>
                <a:solidFill>
                  <a:schemeClr val="bg1">
                    <a:alpha val="70000"/>
                  </a:schemeClr>
                </a:solidFill>
              </a:defRPr>
            </a:lvl1pPr>
          </a:lstStyle>
          <a:p>
            <a:fld id="{D8D877B3-D348-4611-9BDB-C5374591D951}" type="slidenum">
              <a:rPr lang="en-US" smtClean="0"/>
              <a:pPr/>
              <a:t>‹nr.›</a:t>
            </a:fld>
            <a:endParaRPr lang="en-US" dirty="0" smtClean="0"/>
          </a:p>
        </p:txBody>
      </p:sp>
      <p:grpSp>
        <p:nvGrpSpPr>
          <p:cNvPr id="5" name="Gruppe 4"/>
          <p:cNvGrpSpPr/>
          <p:nvPr userDrawn="1"/>
        </p:nvGrpSpPr>
        <p:grpSpPr>
          <a:xfrm>
            <a:off x="7427914" y="1288619"/>
            <a:ext cx="405154" cy="1182460"/>
            <a:chOff x="320675" y="2816225"/>
            <a:chExt cx="350838" cy="1023938"/>
          </a:xfrm>
          <a:solidFill>
            <a:schemeClr val="bg1"/>
          </a:solidFill>
        </p:grpSpPr>
        <p:sp>
          <p:nvSpPr>
            <p:cNvPr id="6"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29" name="Gruppe 28"/>
          <p:cNvGrpSpPr/>
          <p:nvPr userDrawn="1"/>
        </p:nvGrpSpPr>
        <p:grpSpPr>
          <a:xfrm>
            <a:off x="5466450" y="6027162"/>
            <a:ext cx="1272706" cy="669100"/>
            <a:chOff x="5387975" y="5659438"/>
            <a:chExt cx="1573213" cy="827087"/>
          </a:xfrm>
        </p:grpSpPr>
        <p:grpSp>
          <p:nvGrpSpPr>
            <p:cNvPr id="30" name="Gruppe 29"/>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1" name="Gruppe 30"/>
            <p:cNvGrpSpPr/>
            <p:nvPr userDrawn="1"/>
          </p:nvGrpSpPr>
          <p:grpSpPr>
            <a:xfrm>
              <a:off x="5880100" y="5659438"/>
              <a:ext cx="511175" cy="544512"/>
              <a:chOff x="5880100" y="5659438"/>
              <a:chExt cx="511175" cy="544512"/>
            </a:xfrm>
            <a:solidFill>
              <a:schemeClr val="tx1"/>
            </a:solidFill>
          </p:grpSpPr>
          <p:sp>
            <p:nvSpPr>
              <p:cNvPr id="32"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53" name="Title 4"/>
          <p:cNvSpPr>
            <a:spLocks noGrp="1"/>
          </p:cNvSpPr>
          <p:nvPr>
            <p:ph type="title" hasCustomPrompt="1"/>
          </p:nvPr>
        </p:nvSpPr>
        <p:spPr>
          <a:xfrm>
            <a:off x="8027663" y="943460"/>
            <a:ext cx="3673419" cy="1860884"/>
          </a:xfrm>
        </p:spPr>
        <p:txBody>
          <a:bodyPr/>
          <a:lstStyle>
            <a:lvl1pPr>
              <a:defRPr sz="3600">
                <a:solidFill>
                  <a:schemeClr val="bg1"/>
                </a:solidFill>
              </a:defRPr>
            </a:lvl1pPr>
          </a:lstStyle>
          <a:p>
            <a:r>
              <a:rPr lang="en-US" smtClean="0"/>
              <a:t>KLIK HER FOR AT ÆNDRE TITEL</a:t>
            </a:r>
            <a:endParaRPr lang="en-US" dirty="0"/>
          </a:p>
        </p:txBody>
      </p:sp>
    </p:spTree>
    <p:extLst>
      <p:ext uri="{BB962C8B-B14F-4D97-AF65-F5344CB8AC3E}">
        <p14:creationId xmlns:p14="http://schemas.microsoft.com/office/powerpoint/2010/main" val="32826015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smtClean="0"/>
              <a:t>AALBORG UNIVERSITET</a:t>
            </a:r>
            <a:br>
              <a:rPr lang="en-US" smtClean="0"/>
            </a:br>
            <a:r>
              <a:rPr lang="en-US" smtClean="0"/>
              <a:t>OVERSKRIFT</a:t>
            </a:r>
            <a:endParaRPr lang="en-US" dirty="0"/>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smtClean="0"/>
              <a:t>AF </a:t>
            </a:r>
            <a:r>
              <a:rPr lang="da-DK" dirty="0" smtClean="0"/>
              <a:t>NAVN NAVNESEN</a:t>
            </a:r>
            <a:endParaRPr lang="da-DK" dirty="0"/>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5" name="Title 4"/>
          <p:cNvSpPr>
            <a:spLocks noGrp="1"/>
          </p:cNvSpPr>
          <p:nvPr>
            <p:ph type="title" hasCustomPrompt="1"/>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en-US" smtClean="0"/>
              <a:t>PAUSE</a:t>
            </a:r>
            <a:br>
              <a:rPr lang="en-US" smtClean="0"/>
            </a:br>
            <a:r>
              <a:rPr lang="en-US" smtClean="0"/>
              <a:t>OVERSKRIFT</a:t>
            </a:r>
            <a:endParaRPr lang="en-US" dirty="0"/>
          </a:p>
        </p:txBody>
      </p:sp>
      <p:grpSp>
        <p:nvGrpSpPr>
          <p:cNvPr id="10" name="Gruppe 9"/>
          <p:cNvGrpSpPr/>
          <p:nvPr userDrawn="1"/>
        </p:nvGrpSpPr>
        <p:grpSpPr>
          <a:xfrm>
            <a:off x="5466450" y="6027162"/>
            <a:ext cx="1272706" cy="669100"/>
            <a:chOff x="5387975" y="5659438"/>
            <a:chExt cx="1573213" cy="827087"/>
          </a:xfrm>
        </p:grpSpPr>
        <p:grpSp>
          <p:nvGrpSpPr>
            <p:cNvPr id="11" name="Gruppe 10"/>
            <p:cNvGrpSpPr/>
            <p:nvPr userDrawn="1"/>
          </p:nvGrpSpPr>
          <p:grpSpPr>
            <a:xfrm>
              <a:off x="5387975" y="6407150"/>
              <a:ext cx="1573213" cy="79375"/>
              <a:chOff x="5387975" y="6407150"/>
              <a:chExt cx="1573213" cy="79375"/>
            </a:xfrm>
          </p:grpSpPr>
          <p:sp>
            <p:nvSpPr>
              <p:cNvPr id="16"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8"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9"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12" name="Gruppe 11"/>
            <p:cNvGrpSpPr/>
            <p:nvPr userDrawn="1"/>
          </p:nvGrpSpPr>
          <p:grpSpPr>
            <a:xfrm>
              <a:off x="5880100" y="5659438"/>
              <a:ext cx="511175" cy="544512"/>
              <a:chOff x="5880100" y="5659438"/>
              <a:chExt cx="511175" cy="544512"/>
            </a:xfrm>
            <a:solidFill>
              <a:schemeClr val="tx1"/>
            </a:solidFill>
          </p:grpSpPr>
          <p:sp>
            <p:nvSpPr>
              <p:cNvPr id="1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Tree>
    <p:extLst>
      <p:ext uri="{BB962C8B-B14F-4D97-AF65-F5344CB8AC3E}">
        <p14:creationId xmlns:p14="http://schemas.microsoft.com/office/powerpoint/2010/main" val="35535020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4"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3" name="Title 4"/>
          <p:cNvSpPr>
            <a:spLocks noGrp="1"/>
          </p:cNvSpPr>
          <p:nvPr>
            <p:ph type="title" hasCustomPrompt="1"/>
          </p:nvPr>
        </p:nvSpPr>
        <p:spPr>
          <a:xfrm>
            <a:off x="587374" y="370290"/>
            <a:ext cx="5149879" cy="1474385"/>
          </a:xfrm>
        </p:spPr>
        <p:txBody>
          <a:bodyPr/>
          <a:lstStyle>
            <a:lvl1pPr>
              <a:defRPr sz="3600" baseline="0"/>
            </a:lvl1pPr>
          </a:lstStyle>
          <a:p>
            <a:r>
              <a:rPr lang="en-US" smtClean="0"/>
              <a:t>KLIK HER FOR AT ÆNDRE TITEL</a:t>
            </a:r>
            <a:endParaRPr lang="en-US" dirty="0"/>
          </a:p>
        </p:txBody>
      </p:sp>
      <p:sp>
        <p:nvSpPr>
          <p:cNvPr id="5" name="Pladsholder til tekst 10"/>
          <p:cNvSpPr>
            <a:spLocks noGrp="1"/>
          </p:cNvSpPr>
          <p:nvPr>
            <p:ph type="body" sz="quarter" idx="12" hasCustomPrompt="1"/>
          </p:nvPr>
        </p:nvSpPr>
        <p:spPr>
          <a:xfrm>
            <a:off x="587375" y="2065337"/>
            <a:ext cx="10620094" cy="3704284"/>
          </a:xfrm>
        </p:spPr>
        <p:txBody>
          <a:bodyPr/>
          <a:lstStyle>
            <a:lvl1pPr marL="285750" indent="-285750">
              <a:buFontTx/>
              <a:buBlip>
                <a:blip r:embed="rId2"/>
              </a:buBlip>
              <a:defRPr/>
            </a:lvl1pPr>
          </a:lstStyle>
          <a:p>
            <a:pPr lvl="0"/>
            <a:r>
              <a:rPr lang="da-DK" smtClean="0"/>
              <a:t>Indsæt bullets</a:t>
            </a:r>
            <a:endParaRPr lang="da-DK" dirty="0" smtClean="0"/>
          </a:p>
        </p:txBody>
      </p:sp>
    </p:spTree>
    <p:extLst>
      <p:ext uri="{BB962C8B-B14F-4D97-AF65-F5344CB8AC3E}">
        <p14:creationId xmlns:p14="http://schemas.microsoft.com/office/powerpoint/2010/main" val="2521269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grpSp>
        <p:nvGrpSpPr>
          <p:cNvPr id="30" name="Gruppe 29"/>
          <p:cNvGrpSpPr/>
          <p:nvPr userDrawn="1"/>
        </p:nvGrpSpPr>
        <p:grpSpPr>
          <a:xfrm>
            <a:off x="0" y="657225"/>
            <a:ext cx="405154" cy="1182460"/>
            <a:chOff x="320675" y="2816225"/>
            <a:chExt cx="350838" cy="1023938"/>
          </a:xfrm>
          <a:solidFill>
            <a:schemeClr val="tx1"/>
          </a:solidFill>
        </p:grpSpPr>
        <p:sp>
          <p:nvSpPr>
            <p:cNvPr id="31"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2"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26" name="Title 4"/>
          <p:cNvSpPr>
            <a:spLocks noGrp="1"/>
          </p:cNvSpPr>
          <p:nvPr>
            <p:ph type="title" hasCustomPrompt="1"/>
          </p:nvPr>
        </p:nvSpPr>
        <p:spPr>
          <a:xfrm>
            <a:off x="587375" y="370764"/>
            <a:ext cx="4516438" cy="1473911"/>
          </a:xfrm>
        </p:spPr>
        <p:txBody>
          <a:bodyPr/>
          <a:lstStyle>
            <a:lvl1pPr>
              <a:defRPr sz="3600"/>
            </a:lvl1pPr>
          </a:lstStyle>
          <a:p>
            <a:r>
              <a:rPr lang="en-US" smtClean="0"/>
              <a:t>KLIK HER FOR AT ÆNDRE TITEL</a:t>
            </a:r>
            <a:endParaRPr lang="en-US" dirty="0"/>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29" name="Pladsholder til tekst 10"/>
          <p:cNvSpPr>
            <a:spLocks noGrp="1"/>
          </p:cNvSpPr>
          <p:nvPr>
            <p:ph type="body" sz="quarter" idx="12" hasCustomPrompt="1"/>
          </p:nvPr>
        </p:nvSpPr>
        <p:spPr>
          <a:xfrm>
            <a:off x="587375" y="2065337"/>
            <a:ext cx="4516438" cy="3243263"/>
          </a:xfrm>
        </p:spPr>
        <p:txBody>
          <a:bodyPr/>
          <a:lstStyle>
            <a:lvl1pPr marL="285750" indent="-285750">
              <a:buFontTx/>
              <a:buBlip>
                <a:blip r:embed="rId3"/>
              </a:buBlip>
              <a:defRPr/>
            </a:lvl1pPr>
          </a:lstStyle>
          <a:p>
            <a:pPr lvl="0"/>
            <a:r>
              <a:rPr lang="da-DK" smtClean="0"/>
              <a:t>Indsæt </a:t>
            </a:r>
            <a:r>
              <a:rPr lang="da-DK" dirty="0" err="1" smtClean="0"/>
              <a:t>bullets</a:t>
            </a:r>
            <a:endParaRPr lang="da-DK" dirty="0" smtClean="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587374" y="367628"/>
            <a:ext cx="4886993" cy="1621619"/>
          </a:xfrm>
        </p:spPr>
        <p:txBody>
          <a:bodyPr/>
          <a:lstStyle>
            <a:lvl1pPr>
              <a:defRPr sz="3600"/>
            </a:lvl1pPr>
          </a:lstStyle>
          <a:p>
            <a:r>
              <a:rPr lang="en-US" smtClean="0"/>
              <a:t>KLIK HER FOR AT ÆNDRE TITEL</a:t>
            </a:r>
            <a:endParaRPr lang="en-US" dirty="0"/>
          </a:p>
        </p:txBody>
      </p:sp>
      <p:sp>
        <p:nvSpPr>
          <p:cNvPr id="11" name="Pladsholder til diagram 10"/>
          <p:cNvSpPr>
            <a:spLocks noGrp="1"/>
          </p:cNvSpPr>
          <p:nvPr>
            <p:ph type="chart" sz="quarter" idx="12"/>
          </p:nvPr>
        </p:nvSpPr>
        <p:spPr>
          <a:xfrm>
            <a:off x="6096000" y="2262579"/>
            <a:ext cx="5524500" cy="3572737"/>
          </a:xfrm>
        </p:spPr>
        <p:txBody>
          <a:bodyPr/>
          <a:lstStyle/>
          <a:p>
            <a:r>
              <a:rPr lang="da-DK" smtClean="0"/>
              <a:t>Klik på ikonet for at tilføje et diagram</a:t>
            </a:r>
            <a:endParaRPr lang="da-DK"/>
          </a:p>
        </p:txBody>
      </p:sp>
      <p:sp>
        <p:nvSpPr>
          <p:cNvPr id="13" name="Pladsholder til tekst 12"/>
          <p:cNvSpPr>
            <a:spLocks noGrp="1"/>
          </p:cNvSpPr>
          <p:nvPr>
            <p:ph type="body" sz="quarter" idx="13" hasCustomPrompt="1"/>
          </p:nvPr>
        </p:nvSpPr>
        <p:spPr>
          <a:xfrm>
            <a:off x="587375" y="2262579"/>
            <a:ext cx="4886992" cy="3572737"/>
          </a:xfrm>
        </p:spPr>
        <p:txBody>
          <a:bodyPr>
            <a:normAutofit/>
          </a:bodyPr>
          <a:lstStyle>
            <a:lvl2pPr marL="285750" indent="-285750">
              <a:buFontTx/>
              <a:buBlip>
                <a:blip r:embed="rId2"/>
              </a:buBlip>
              <a:defRPr sz="1600" baseline="0"/>
            </a:lvl2pPr>
          </a:lstStyle>
          <a:p>
            <a:pPr lvl="1"/>
            <a:r>
              <a:rPr lang="da-DK" smtClean="0"/>
              <a:t>Indsæt bullets</a:t>
            </a:r>
            <a:endParaRPr lang="da-DK" dirty="0" smtClean="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Tree>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Title 4"/>
          <p:cNvSpPr>
            <a:spLocks noGrp="1"/>
          </p:cNvSpPr>
          <p:nvPr>
            <p:ph type="title" hasCustomPrompt="1"/>
          </p:nvPr>
        </p:nvSpPr>
        <p:spPr>
          <a:xfrm>
            <a:off x="587374" y="359273"/>
            <a:ext cx="4490445" cy="1621619"/>
          </a:xfrm>
        </p:spPr>
        <p:txBody>
          <a:bodyPr/>
          <a:lstStyle>
            <a:lvl1pPr>
              <a:defRPr sz="3600"/>
            </a:lvl1pPr>
          </a:lstStyle>
          <a:p>
            <a:r>
              <a:rPr lang="en-US" smtClean="0"/>
              <a:t>KLIK HER FOR AT ÆNDRE TITEL</a:t>
            </a:r>
            <a:endParaRPr lang="en-US" dirty="0"/>
          </a:p>
        </p:txBody>
      </p:sp>
      <p:sp>
        <p:nvSpPr>
          <p:cNvPr id="4" name="Pladsholder til tekst 3"/>
          <p:cNvSpPr>
            <a:spLocks noGrp="1"/>
          </p:cNvSpPr>
          <p:nvPr>
            <p:ph type="body" sz="quarter" idx="12" hasCustomPrompt="1"/>
          </p:nvPr>
        </p:nvSpPr>
        <p:spPr>
          <a:xfrm>
            <a:off x="587375"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smtClean="0"/>
              <a:t>Indsæt bullets</a:t>
            </a:r>
            <a:endParaRPr lang="da-DK" dirty="0" smtClean="0"/>
          </a:p>
          <a:p>
            <a:pPr lvl="0"/>
            <a:endParaRPr lang="da-DK" dirty="0" smtClean="0"/>
          </a:p>
          <a:p>
            <a:pPr lvl="0"/>
            <a:endParaRPr lang="da-DK" dirty="0" smtClean="0"/>
          </a:p>
        </p:txBody>
      </p:sp>
    </p:spTree>
    <p:extLst>
      <p:ext uri="{BB962C8B-B14F-4D97-AF65-F5344CB8AC3E}">
        <p14:creationId xmlns:p14="http://schemas.microsoft.com/office/powerpoint/2010/main" val="4986074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or billede venst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5" name="Picture Placeholder 4"/>
          <p:cNvSpPr>
            <a:spLocks noGrp="1"/>
          </p:cNvSpPr>
          <p:nvPr>
            <p:ph type="pic" sz="quarter" idx="11" hasCustomPrompt="1"/>
          </p:nvPr>
        </p:nvSpPr>
        <p:spPr>
          <a:xfrm>
            <a:off x="-1" y="0"/>
            <a:ext cx="7427914"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6" name="Title 4"/>
          <p:cNvSpPr>
            <a:spLocks noGrp="1"/>
          </p:cNvSpPr>
          <p:nvPr>
            <p:ph type="title" hasCustomPrompt="1"/>
          </p:nvPr>
        </p:nvSpPr>
        <p:spPr>
          <a:xfrm>
            <a:off x="8031878" y="957753"/>
            <a:ext cx="3879477" cy="1987748"/>
          </a:xfrm>
        </p:spPr>
        <p:txBody>
          <a:bodyPr/>
          <a:lstStyle>
            <a:lvl1pPr>
              <a:defRPr sz="3600"/>
            </a:lvl1pPr>
          </a:lstStyle>
          <a:p>
            <a:r>
              <a:rPr lang="en-US" smtClean="0"/>
              <a:t>KLIK HER FOR AT ÆNDRE TITEL</a:t>
            </a:r>
            <a:endParaRPr lang="en-US" dirty="0"/>
          </a:p>
        </p:txBody>
      </p:sp>
      <p:sp>
        <p:nvSpPr>
          <p:cNvPr id="7" name="Pladsholder til tekst 3"/>
          <p:cNvSpPr>
            <a:spLocks noGrp="1"/>
          </p:cNvSpPr>
          <p:nvPr>
            <p:ph type="body" sz="quarter" idx="12" hasCustomPrompt="1"/>
          </p:nvPr>
        </p:nvSpPr>
        <p:spPr>
          <a:xfrm>
            <a:off x="8031879" y="3199593"/>
            <a:ext cx="3588621" cy="2982722"/>
          </a:xfrm>
        </p:spPr>
        <p:txBody>
          <a:bodyPr/>
          <a:lstStyle>
            <a:lvl1pPr marL="285750" indent="-285750">
              <a:lnSpc>
                <a:spcPct val="100000"/>
              </a:lnSpc>
              <a:spcBef>
                <a:spcPts val="600"/>
              </a:spcBef>
              <a:buFontTx/>
              <a:buBlip>
                <a:blip r:embed="rId2"/>
              </a:buBlip>
              <a:defRPr sz="1600" baseline="0"/>
            </a:lvl1pPr>
          </a:lstStyle>
          <a:p>
            <a:pPr lvl="0"/>
            <a:r>
              <a:rPr lang="da-DK" smtClean="0"/>
              <a:t>Indsæt bullets</a:t>
            </a:r>
            <a:endParaRPr lang="da-DK" dirty="0" smtClean="0"/>
          </a:p>
          <a:p>
            <a:pPr lvl="0"/>
            <a:endParaRPr lang="da-DK" dirty="0" smtClean="0"/>
          </a:p>
          <a:p>
            <a:pPr lvl="0"/>
            <a:endParaRPr lang="da-DK" dirty="0" smtClean="0"/>
          </a:p>
        </p:txBody>
      </p:sp>
      <p:grpSp>
        <p:nvGrpSpPr>
          <p:cNvPr id="8" name="Gruppe 7"/>
          <p:cNvGrpSpPr/>
          <p:nvPr userDrawn="1"/>
        </p:nvGrpSpPr>
        <p:grpSpPr>
          <a:xfrm>
            <a:off x="7427913" y="1288619"/>
            <a:ext cx="405154" cy="1182460"/>
            <a:chOff x="320675" y="2816225"/>
            <a:chExt cx="350838" cy="1023938"/>
          </a:xfrm>
          <a:solidFill>
            <a:schemeClr val="tx1"/>
          </a:solidFill>
        </p:grpSpPr>
        <p:sp>
          <p:nvSpPr>
            <p:cNvPr id="9"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0"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2"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3"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4"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5"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6"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7"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8"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9"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0"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1"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2"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3"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4"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5"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6"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27"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14686013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8D877B3-D348-4611-9BDB-C5374591D951}" type="slidenum">
              <a:rPr lang="en-US" smtClean="0"/>
              <a:pPr/>
              <a:t>‹nr.›</a:t>
            </a:fld>
            <a:endParaRPr lang="en-US" dirty="0" smtClean="0"/>
          </a:p>
        </p:txBody>
      </p:sp>
      <p:sp>
        <p:nvSpPr>
          <p:cNvPr id="9" name="Picture Placeholder 4"/>
          <p:cNvSpPr>
            <a:spLocks noGrp="1"/>
          </p:cNvSpPr>
          <p:nvPr>
            <p:ph type="pic" sz="quarter" idx="14" hasCustomPrompt="1"/>
          </p:nvPr>
        </p:nvSpPr>
        <p:spPr>
          <a:xfrm>
            <a:off x="7427912" y="349250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
        <p:nvSpPr>
          <p:cNvPr id="10" name="Title 4"/>
          <p:cNvSpPr>
            <a:spLocks noGrp="1"/>
          </p:cNvSpPr>
          <p:nvPr>
            <p:ph type="title" hasCustomPrompt="1"/>
          </p:nvPr>
        </p:nvSpPr>
        <p:spPr>
          <a:xfrm>
            <a:off x="587374" y="357948"/>
            <a:ext cx="4542975" cy="1486727"/>
          </a:xfrm>
        </p:spPr>
        <p:txBody>
          <a:bodyPr/>
          <a:lstStyle>
            <a:lvl1pPr>
              <a:defRPr sz="3600"/>
            </a:lvl1pPr>
          </a:lstStyle>
          <a:p>
            <a:r>
              <a:rPr lang="en-US" smtClean="0"/>
              <a:t>KLIK HER FOR AT ÆNDRE TITEL</a:t>
            </a:r>
            <a:endParaRPr lang="en-US" dirty="0"/>
          </a:p>
        </p:txBody>
      </p:sp>
      <p:sp>
        <p:nvSpPr>
          <p:cNvPr id="7" name="Pladsholder til tekst 3"/>
          <p:cNvSpPr>
            <a:spLocks noGrp="1"/>
          </p:cNvSpPr>
          <p:nvPr>
            <p:ph type="body" sz="quarter" idx="15" hasCustomPrompt="1"/>
          </p:nvPr>
        </p:nvSpPr>
        <p:spPr>
          <a:xfrm>
            <a:off x="587375" y="2127154"/>
            <a:ext cx="4542974" cy="3575409"/>
          </a:xfrm>
        </p:spPr>
        <p:txBody>
          <a:bodyPr/>
          <a:lstStyle>
            <a:lvl1pPr marL="285750" indent="-285750">
              <a:lnSpc>
                <a:spcPct val="100000"/>
              </a:lnSpc>
              <a:spcBef>
                <a:spcPts val="600"/>
              </a:spcBef>
              <a:buFontTx/>
              <a:buBlip>
                <a:blip r:embed="rId2"/>
              </a:buBlip>
              <a:defRPr sz="1600" baseline="0"/>
            </a:lvl1pPr>
          </a:lstStyle>
          <a:p>
            <a:pPr lvl="0"/>
            <a:r>
              <a:rPr lang="da-DK" smtClean="0"/>
              <a:t>Indsæt </a:t>
            </a:r>
            <a:r>
              <a:rPr lang="da-DK" dirty="0" err="1" smtClean="0"/>
              <a:t>bullets</a:t>
            </a:r>
            <a:endParaRPr lang="da-DK" dirty="0" smtClean="0"/>
          </a:p>
          <a:p>
            <a:pPr lvl="0"/>
            <a:endParaRPr lang="da-DK" dirty="0" smtClean="0"/>
          </a:p>
          <a:p>
            <a:pPr lvl="0"/>
            <a:endParaRPr lang="da-DK" dirty="0" smtClean="0"/>
          </a:p>
        </p:txBody>
      </p:sp>
      <p:sp>
        <p:nvSpPr>
          <p:cNvPr id="11" name="Picture Placeholder 4"/>
          <p:cNvSpPr>
            <a:spLocks noGrp="1"/>
          </p:cNvSpPr>
          <p:nvPr>
            <p:ph type="pic" sz="quarter" idx="16" hasCustomPrompt="1"/>
          </p:nvPr>
        </p:nvSpPr>
        <p:spPr>
          <a:xfrm>
            <a:off x="7427912" y="0"/>
            <a:ext cx="4764087" cy="33601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smtClean="0"/>
              <a:t>Drag &amp; Drop Image</a:t>
            </a:r>
            <a:endParaRPr lang="en-US" dirty="0"/>
          </a:p>
        </p:txBody>
      </p:sp>
    </p:spTree>
    <p:extLst>
      <p:ext uri="{BB962C8B-B14F-4D97-AF65-F5344CB8AC3E}">
        <p14:creationId xmlns:p14="http://schemas.microsoft.com/office/powerpoint/2010/main" val="6119794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3.emf"/><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r>
              <a:rPr lang="en-US" dirty="0" smtClean="0"/>
              <a:t>YOUR TITLE HERE</a:t>
            </a:r>
            <a:endParaRPr lang="en-US"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tx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smtClean="0"/>
              <a:t>Fourth level</a:t>
            </a:r>
            <a:endParaRPr lang="en-US" dirty="0"/>
          </a:p>
        </p:txBody>
      </p:sp>
      <p:grpSp>
        <p:nvGrpSpPr>
          <p:cNvPr id="81" name="Gruppe 80"/>
          <p:cNvGrpSpPr/>
          <p:nvPr userDrawn="1"/>
        </p:nvGrpSpPr>
        <p:grpSpPr>
          <a:xfrm>
            <a:off x="-3502" y="657225"/>
            <a:ext cx="405154" cy="1182460"/>
            <a:chOff x="320675" y="2816225"/>
            <a:chExt cx="350838" cy="1023938"/>
          </a:xfrm>
          <a:solidFill>
            <a:schemeClr val="tx1"/>
          </a:solidFill>
        </p:grpSpPr>
        <p:sp>
          <p:nvSpPr>
            <p:cNvPr id="62"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3"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4"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5"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6"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7"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8"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9"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0"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1"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2"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3"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4"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5"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6"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7"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8"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79"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0"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pic>
        <p:nvPicPr>
          <p:cNvPr id="3" name="Billed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5377462" y="5726100"/>
            <a:ext cx="1451965" cy="1022328"/>
          </a:xfrm>
          <a:prstGeom prst="rect">
            <a:avLst/>
          </a:prstGeom>
        </p:spPr>
      </p:pic>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55" r:id="rId1"/>
    <p:sldLayoutId id="2147484019" r:id="rId2"/>
    <p:sldLayoutId id="2147484053" r:id="rId3"/>
    <p:sldLayoutId id="2147484008" r:id="rId4"/>
    <p:sldLayoutId id="2147484022" r:id="rId5"/>
    <p:sldLayoutId id="2147484011" r:id="rId6"/>
    <p:sldLayoutId id="2147484014" r:id="rId7"/>
    <p:sldLayoutId id="2147484028" r:id="rId8"/>
    <p:sldLayoutId id="2147484032" r:id="rId9"/>
    <p:sldLayoutId id="2147484054" r:id="rId10"/>
  </p:sldLayoutIdLst>
  <p:timing>
    <p:tnLst>
      <p:par>
        <p:cTn id="1" dur="indefinite" restart="never" nodeType="tmRoot"/>
      </p:par>
    </p:tnLst>
  </p:timing>
  <p:hf hdr="0" ftr="0" dt="0"/>
  <p:txStyles>
    <p:titleStyle>
      <a:lvl1pPr algn="l" defTabSz="914318" rtl="0" eaLnBrk="1" latinLnBrk="0" hangingPunct="1">
        <a:lnSpc>
          <a:spcPct val="100000"/>
        </a:lnSpc>
        <a:spcBef>
          <a:spcPct val="0"/>
        </a:spcBef>
        <a:buNone/>
        <a:defRPr sz="3600" b="1" kern="1200" spc="300" baseline="0">
          <a:solidFill>
            <a:schemeClr val="tx1"/>
          </a:solidFill>
          <a:latin typeface="+mn-lt"/>
          <a:ea typeface="+mj-ea"/>
          <a:cs typeface="+mj-cs"/>
        </a:defRPr>
      </a:lvl1pPr>
    </p:titleStyle>
    <p:bodyStyle>
      <a:lvl1pPr marL="285750" indent="-285750" algn="l" defTabSz="914318" rtl="0" eaLnBrk="1" latinLnBrk="0" hangingPunct="1">
        <a:lnSpc>
          <a:spcPct val="120000"/>
        </a:lnSpc>
        <a:spcBef>
          <a:spcPts val="1000"/>
        </a:spcBef>
        <a:buFontTx/>
        <a:buBlip>
          <a:blip r:embed="rId13"/>
        </a:buBlip>
        <a:defRPr sz="1600" kern="1200" spc="0">
          <a:solidFill>
            <a:schemeClr val="tx1"/>
          </a:solidFill>
          <a:latin typeface="+mn-lt"/>
          <a:ea typeface="+mn-ea"/>
          <a:cs typeface="+mn-cs"/>
        </a:defRPr>
      </a:lvl1pPr>
      <a:lvl2pPr marL="623888" indent="-285750" algn="l" defTabSz="914318" rtl="0" eaLnBrk="1" latinLnBrk="0" hangingPunct="1">
        <a:lnSpc>
          <a:spcPct val="120000"/>
        </a:lnSpc>
        <a:spcBef>
          <a:spcPts val="499"/>
        </a:spcBef>
        <a:buFontTx/>
        <a:buBlip>
          <a:blip r:embed="rId13"/>
        </a:buBlip>
        <a:defRPr sz="1400" kern="1200">
          <a:solidFill>
            <a:schemeClr val="tx1"/>
          </a:solidFill>
          <a:latin typeface="+mn-lt"/>
          <a:ea typeface="+mn-ea"/>
          <a:cs typeface="+mn-cs"/>
        </a:defRPr>
      </a:lvl2pPr>
      <a:lvl3pPr marL="806450" indent="-171450" algn="l" defTabSz="914318" rtl="0" eaLnBrk="1" latinLnBrk="0" hangingPunct="1">
        <a:lnSpc>
          <a:spcPct val="120000"/>
        </a:lnSpc>
        <a:spcBef>
          <a:spcPts val="499"/>
        </a:spcBef>
        <a:buFontTx/>
        <a:buBlip>
          <a:blip r:embed="rId14"/>
        </a:buBlip>
        <a:tabLst>
          <a:tab pos="898525" algn="l"/>
        </a:tabLst>
        <a:defRPr sz="1200" kern="1200">
          <a:solidFill>
            <a:schemeClr val="tx1"/>
          </a:solidFill>
          <a:latin typeface="+mn-lt"/>
          <a:ea typeface="+mn-ea"/>
          <a:cs typeface="+mn-cs"/>
        </a:defRPr>
      </a:lvl3pPr>
      <a:lvl4pPr marL="1071563" indent="-171450" algn="l" defTabSz="914318" rtl="0" eaLnBrk="1" latinLnBrk="0" hangingPunct="1">
        <a:lnSpc>
          <a:spcPct val="120000"/>
        </a:lnSpc>
        <a:spcBef>
          <a:spcPts val="499"/>
        </a:spcBef>
        <a:buFontTx/>
        <a:buBlip>
          <a:blip r:embed="rId14"/>
        </a:buBlip>
        <a:defRPr sz="1000" kern="1200">
          <a:solidFill>
            <a:schemeClr val="tx1">
              <a:alpha val="70000"/>
            </a:schemeClr>
          </a:solidFill>
          <a:latin typeface="+mn-lt"/>
          <a:ea typeface="+mn-ea"/>
          <a:cs typeface="+mn-cs"/>
        </a:defRPr>
      </a:lvl4pPr>
      <a:lvl5pPr marL="1071563" indent="-171450" algn="l" defTabSz="914318" rtl="0" eaLnBrk="1" latinLnBrk="0" hangingPunct="1">
        <a:lnSpc>
          <a:spcPct val="120000"/>
        </a:lnSpc>
        <a:spcBef>
          <a:spcPts val="499"/>
        </a:spcBef>
        <a:buFontTx/>
        <a:buBlip>
          <a:blip r:embed="rId14"/>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userDrawn="1">
          <p15:clr>
            <a:srgbClr val="F26B43"/>
          </p15:clr>
        </p15:guide>
        <p15:guide id="28" pos="370" userDrawn="1">
          <p15:clr>
            <a:srgbClr val="F26B43"/>
          </p15:clr>
        </p15:guide>
        <p15:guide id="29" pos="7320" userDrawn="1">
          <p15:clr>
            <a:srgbClr val="F26B43"/>
          </p15:clr>
        </p15:guide>
        <p15:guide id="48" pos="1141" userDrawn="1">
          <p15:clr>
            <a:srgbClr val="F26B43"/>
          </p15:clr>
        </p15:guide>
        <p15:guide id="51" orient="horz" pos="414" userDrawn="1">
          <p15:clr>
            <a:srgbClr val="F26B43"/>
          </p15:clr>
        </p15:guide>
        <p15:guide id="52" pos="4339" userDrawn="1">
          <p15:clr>
            <a:srgbClr val="F26B43"/>
          </p15:clr>
        </p15:guide>
        <p15:guide id="53" pos="467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583"/>
            <a:ext cx="9753600" cy="1386092"/>
          </a:xfrm>
          <a:prstGeom prst="rect">
            <a:avLst/>
          </a:prstGeom>
          <a:effectLst/>
        </p:spPr>
        <p:txBody>
          <a:bodyPr vert="horz" lIns="0" tIns="192024" rIns="0" bIns="0" rtlCol="0" anchor="t" anchorCtr="0">
            <a:noAutofit/>
          </a:bodyPr>
          <a:lstStyle/>
          <a:p>
            <a:r>
              <a:rPr lang="en-US" dirty="0" smtClean="0"/>
              <a:t>YOUR TITLE HERE</a:t>
            </a:r>
            <a:endParaRPr lang="en-US" dirty="0"/>
          </a:p>
        </p:txBody>
      </p:sp>
      <p:sp>
        <p:nvSpPr>
          <p:cNvPr id="6" name="Номер слайда 21"/>
          <p:cNvSpPr>
            <a:spLocks noGrp="1"/>
          </p:cNvSpPr>
          <p:nvPr>
            <p:ph type="sldNum" sz="quarter" idx="4"/>
          </p:nvPr>
        </p:nvSpPr>
        <p:spPr>
          <a:xfrm>
            <a:off x="11339887" y="593223"/>
            <a:ext cx="571468" cy="227164"/>
          </a:xfrm>
          <a:prstGeom prst="rect">
            <a:avLst/>
          </a:prstGeom>
          <a:noFill/>
        </p:spPr>
        <p:txBody>
          <a:bodyPr vert="horz" lIns="0" tIns="0" rIns="0" bIns="0" rtlCol="0" anchor="ctr"/>
          <a:lstStyle>
            <a:lvl1pPr algn="r">
              <a:defRPr sz="1000" b="1" i="0">
                <a:solidFill>
                  <a:schemeClr val="bg1">
                    <a:alpha val="70000"/>
                  </a:schemeClr>
                </a:solidFill>
                <a:latin typeface="+mn-lt"/>
                <a:ea typeface="Montserrat Medium" charset="0"/>
                <a:cs typeface="Montserrat Medium" charset="0"/>
              </a:defRPr>
            </a:lvl1pPr>
          </a:lstStyle>
          <a:p>
            <a:fld id="{D8D877B3-D348-4611-9BDB-C5374591D951}" type="slidenum">
              <a:rPr lang="en-US" smtClean="0"/>
              <a:pPr/>
              <a:t>‹nr.›</a:t>
            </a:fld>
            <a:endParaRPr lang="en-US" dirty="0" smtClean="0"/>
          </a:p>
        </p:txBody>
      </p:sp>
      <p:sp>
        <p:nvSpPr>
          <p:cNvPr id="11" name="Text Placeholder 10"/>
          <p:cNvSpPr>
            <a:spLocks noGrp="1"/>
          </p:cNvSpPr>
          <p:nvPr>
            <p:ph type="body" idx="1"/>
          </p:nvPr>
        </p:nvSpPr>
        <p:spPr>
          <a:xfrm>
            <a:off x="589650" y="2032831"/>
            <a:ext cx="9753600" cy="3110442"/>
          </a:xfrm>
          <a:prstGeom prst="rect">
            <a:avLst/>
          </a:prstGeom>
        </p:spPr>
        <p:txBody>
          <a:bodyPr vert="horz" lIns="0" tIns="45720" rIns="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smtClean="0"/>
              <a:t>Fourth level</a:t>
            </a:r>
            <a:endParaRPr lang="en-US" dirty="0"/>
          </a:p>
        </p:txBody>
      </p:sp>
      <p:grpSp>
        <p:nvGrpSpPr>
          <p:cNvPr id="58" name="Gruppe 57"/>
          <p:cNvGrpSpPr/>
          <p:nvPr userDrawn="1"/>
        </p:nvGrpSpPr>
        <p:grpSpPr>
          <a:xfrm>
            <a:off x="5466450" y="6027162"/>
            <a:ext cx="1272706" cy="669100"/>
            <a:chOff x="5387975" y="5659438"/>
            <a:chExt cx="1573213" cy="827087"/>
          </a:xfrm>
        </p:grpSpPr>
        <p:grpSp>
          <p:nvGrpSpPr>
            <p:cNvPr id="56" name="Gruppe 55"/>
            <p:cNvGrpSpPr/>
            <p:nvPr userDrawn="1"/>
          </p:nvGrpSpPr>
          <p:grpSpPr>
            <a:xfrm>
              <a:off x="5387975" y="6407150"/>
              <a:ext cx="1573213" cy="79375"/>
              <a:chOff x="5387975" y="6407150"/>
              <a:chExt cx="1573213" cy="79375"/>
            </a:xfrm>
          </p:grpSpPr>
          <p:sp>
            <p:nvSpPr>
              <p:cNvPr id="35"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7"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solidFill>
                <a:srgbClr val="211A5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57" name="Gruppe 56"/>
            <p:cNvGrpSpPr/>
            <p:nvPr userDrawn="1"/>
          </p:nvGrpSpPr>
          <p:grpSpPr>
            <a:xfrm>
              <a:off x="5880100" y="5659438"/>
              <a:ext cx="511175" cy="544512"/>
              <a:chOff x="5880100" y="5659438"/>
              <a:chExt cx="511175" cy="544512"/>
            </a:xfrm>
            <a:solidFill>
              <a:schemeClr val="tx1"/>
            </a:solidFill>
          </p:grpSpPr>
          <p:sp>
            <p:nvSpPr>
              <p:cNvPr id="53"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5"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grpSp>
        <p:nvGrpSpPr>
          <p:cNvPr id="59" name="Gruppe 58"/>
          <p:cNvGrpSpPr/>
          <p:nvPr userDrawn="1"/>
        </p:nvGrpSpPr>
        <p:grpSpPr>
          <a:xfrm>
            <a:off x="-3502" y="657225"/>
            <a:ext cx="405154" cy="1182460"/>
            <a:chOff x="320675" y="2816225"/>
            <a:chExt cx="350838" cy="1023938"/>
          </a:xfrm>
          <a:solidFill>
            <a:schemeClr val="bg1"/>
          </a:solidFill>
        </p:grpSpPr>
        <p:sp>
          <p:nvSpPr>
            <p:cNvPr id="60" name="Freeform 53"/>
            <p:cNvSpPr>
              <a:spLocks/>
            </p:cNvSpPr>
            <p:nvPr userDrawn="1"/>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61" name="Freeform 54"/>
            <p:cNvSpPr>
              <a:spLocks/>
            </p:cNvSpPr>
            <p:nvPr userDrawn="1"/>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2" name="Freeform 55"/>
            <p:cNvSpPr>
              <a:spLocks/>
            </p:cNvSpPr>
            <p:nvPr userDrawn="1"/>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3" name="Freeform 56"/>
            <p:cNvSpPr>
              <a:spLocks/>
            </p:cNvSpPr>
            <p:nvPr userDrawn="1"/>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4" name="Freeform 57"/>
            <p:cNvSpPr>
              <a:spLocks/>
            </p:cNvSpPr>
            <p:nvPr userDrawn="1"/>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5" name="Freeform 58"/>
            <p:cNvSpPr>
              <a:spLocks/>
            </p:cNvSpPr>
            <p:nvPr userDrawn="1"/>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6" name="Freeform 59"/>
            <p:cNvSpPr>
              <a:spLocks/>
            </p:cNvSpPr>
            <p:nvPr userDrawn="1"/>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7" name="Freeform 60"/>
            <p:cNvSpPr>
              <a:spLocks/>
            </p:cNvSpPr>
            <p:nvPr userDrawn="1"/>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8" name="Freeform 61"/>
            <p:cNvSpPr>
              <a:spLocks/>
            </p:cNvSpPr>
            <p:nvPr userDrawn="1"/>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89" name="Freeform 62"/>
            <p:cNvSpPr>
              <a:spLocks/>
            </p:cNvSpPr>
            <p:nvPr userDrawn="1"/>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0" name="Freeform 63"/>
            <p:cNvSpPr>
              <a:spLocks/>
            </p:cNvSpPr>
            <p:nvPr userDrawn="1"/>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1" name="Freeform 64"/>
            <p:cNvSpPr>
              <a:spLocks/>
            </p:cNvSpPr>
            <p:nvPr userDrawn="1"/>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2" name="Freeform 65"/>
            <p:cNvSpPr>
              <a:spLocks/>
            </p:cNvSpPr>
            <p:nvPr userDrawn="1"/>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3" name="Freeform 66"/>
            <p:cNvSpPr>
              <a:spLocks/>
            </p:cNvSpPr>
            <p:nvPr userDrawn="1"/>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4" name="Freeform 67"/>
            <p:cNvSpPr>
              <a:spLocks/>
            </p:cNvSpPr>
            <p:nvPr userDrawn="1"/>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5" name="Freeform 68"/>
            <p:cNvSpPr>
              <a:spLocks/>
            </p:cNvSpPr>
            <p:nvPr userDrawn="1"/>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6" name="Freeform 69"/>
            <p:cNvSpPr>
              <a:spLocks/>
            </p:cNvSpPr>
            <p:nvPr userDrawn="1"/>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7" name="Freeform 70"/>
            <p:cNvSpPr>
              <a:spLocks/>
            </p:cNvSpPr>
            <p:nvPr userDrawn="1"/>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98" name="Freeform 71"/>
            <p:cNvSpPr>
              <a:spLocks/>
            </p:cNvSpPr>
            <p:nvPr userDrawn="1"/>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Tree>
    <p:extLst>
      <p:ext uri="{BB962C8B-B14F-4D97-AF65-F5344CB8AC3E}">
        <p14:creationId xmlns:p14="http://schemas.microsoft.com/office/powerpoint/2010/main" val="3966279323"/>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8" r:id="rId3"/>
  </p:sldLayoutIdLst>
  <p:timing>
    <p:tnLst>
      <p:par>
        <p:cTn id="1" dur="indefinite" restart="never" nodeType="tmRoot"/>
      </p:par>
    </p:tnLst>
  </p:timing>
  <p:hf hdr="0" ftr="0" dt="0"/>
  <p:txStyles>
    <p:titleStyle>
      <a:lvl1pPr algn="l" defTabSz="914318" rtl="0" eaLnBrk="1" latinLnBrk="0" hangingPunct="1">
        <a:lnSpc>
          <a:spcPct val="100000"/>
        </a:lnSpc>
        <a:spcBef>
          <a:spcPct val="0"/>
        </a:spcBef>
        <a:buNone/>
        <a:defRPr sz="3600" b="1" kern="1200" spc="300" baseline="0">
          <a:solidFill>
            <a:schemeClr val="bg1"/>
          </a:solidFill>
          <a:latin typeface="+mn-lt"/>
          <a:ea typeface="+mj-ea"/>
          <a:cs typeface="+mj-cs"/>
        </a:defRPr>
      </a:lvl1pPr>
    </p:titleStyle>
    <p:bodyStyle>
      <a:lvl1pPr marL="285750" indent="-285750" algn="l" defTabSz="914318" rtl="0" eaLnBrk="1" latinLnBrk="0" hangingPunct="1">
        <a:lnSpc>
          <a:spcPct val="120000"/>
        </a:lnSpc>
        <a:spcBef>
          <a:spcPts val="1000"/>
        </a:spcBef>
        <a:buFontTx/>
        <a:buBlip>
          <a:blip r:embed="rId5"/>
        </a:buBlip>
        <a:defRPr sz="1600" kern="1200" spc="0">
          <a:solidFill>
            <a:schemeClr val="bg1"/>
          </a:solidFill>
          <a:latin typeface="+mn-lt"/>
          <a:ea typeface="+mn-ea"/>
          <a:cs typeface="+mn-cs"/>
        </a:defRPr>
      </a:lvl1pPr>
      <a:lvl2pPr marL="623888" indent="-285750" algn="l" defTabSz="914318" rtl="0" eaLnBrk="1" latinLnBrk="0" hangingPunct="1">
        <a:lnSpc>
          <a:spcPct val="120000"/>
        </a:lnSpc>
        <a:spcBef>
          <a:spcPts val="499"/>
        </a:spcBef>
        <a:buFontTx/>
        <a:buBlip>
          <a:blip r:embed="rId5"/>
        </a:buBlip>
        <a:defRPr sz="1400" kern="1200">
          <a:solidFill>
            <a:schemeClr val="bg1"/>
          </a:solidFill>
          <a:latin typeface="+mn-lt"/>
          <a:ea typeface="+mn-ea"/>
          <a:cs typeface="+mn-cs"/>
        </a:defRPr>
      </a:lvl2pPr>
      <a:lvl3pPr marL="806450" indent="-171450" algn="l" defTabSz="914318" rtl="0" eaLnBrk="1" latinLnBrk="0" hangingPunct="1">
        <a:lnSpc>
          <a:spcPct val="120000"/>
        </a:lnSpc>
        <a:spcBef>
          <a:spcPts val="499"/>
        </a:spcBef>
        <a:buFontTx/>
        <a:buBlip>
          <a:blip r:embed="rId6"/>
        </a:buBlip>
        <a:tabLst>
          <a:tab pos="898525" algn="l"/>
        </a:tabLst>
        <a:defRPr sz="1200" kern="1200">
          <a:solidFill>
            <a:schemeClr val="bg1"/>
          </a:solidFill>
          <a:latin typeface="+mn-lt"/>
          <a:ea typeface="+mn-ea"/>
          <a:cs typeface="+mn-cs"/>
        </a:defRPr>
      </a:lvl3pPr>
      <a:lvl4pPr marL="1071563" indent="-171450" algn="l" defTabSz="914318" rtl="0" eaLnBrk="1" latinLnBrk="0" hangingPunct="1">
        <a:lnSpc>
          <a:spcPct val="120000"/>
        </a:lnSpc>
        <a:spcBef>
          <a:spcPts val="499"/>
        </a:spcBef>
        <a:buFontTx/>
        <a:buBlip>
          <a:blip r:embed="rId6"/>
        </a:buBlip>
        <a:defRPr sz="1000" kern="1200">
          <a:solidFill>
            <a:schemeClr val="bg1"/>
          </a:solidFill>
          <a:latin typeface="+mn-lt"/>
          <a:ea typeface="+mn-ea"/>
          <a:cs typeface="+mn-cs"/>
        </a:defRPr>
      </a:lvl4pPr>
      <a:lvl5pPr marL="1071563" indent="-171450" algn="l" defTabSz="914318" rtl="0" eaLnBrk="1" latinLnBrk="0" hangingPunct="1">
        <a:lnSpc>
          <a:spcPct val="120000"/>
        </a:lnSpc>
        <a:spcBef>
          <a:spcPts val="499"/>
        </a:spcBef>
        <a:buFontTx/>
        <a:buBlip>
          <a:blip r:embed="rId7"/>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840">
          <p15:clr>
            <a:srgbClr val="F26B43"/>
          </p15:clr>
        </p15:guide>
        <p15:guide id="1" orient="horz" pos="1162">
          <p15:clr>
            <a:srgbClr val="F26B43"/>
          </p15:clr>
        </p15:guide>
        <p15:guide id="28" pos="370">
          <p15:clr>
            <a:srgbClr val="F26B43"/>
          </p15:clr>
        </p15:guide>
        <p15:guide id="29" pos="7320">
          <p15:clr>
            <a:srgbClr val="F26B43"/>
          </p15:clr>
        </p15:guide>
        <p15:guide id="48" pos="1141">
          <p15:clr>
            <a:srgbClr val="F26B43"/>
          </p15:clr>
        </p15:guide>
        <p15:guide id="51" orient="horz" pos="414">
          <p15:clr>
            <a:srgbClr val="F26B43"/>
          </p15:clr>
        </p15:guide>
        <p15:guide id="52" pos="4339">
          <p15:clr>
            <a:srgbClr val="F26B43"/>
          </p15:clr>
        </p15:guide>
        <p15:guide id="53" pos="467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4" y="370290"/>
            <a:ext cx="9188393" cy="704447"/>
          </a:xfrm>
        </p:spPr>
        <p:txBody>
          <a:bodyPr/>
          <a:lstStyle/>
          <a:p>
            <a:r>
              <a:rPr lang="en-gb" sz="3200"/>
              <a:t>STUDY ACTIVITY MODEL</a:t>
            </a:r>
            <a:endParaRPr lang="da-DK" sz="3200"/>
          </a:p>
        </p:txBody>
      </p:sp>
      <p:sp>
        <p:nvSpPr>
          <p:cNvPr id="10" name="Oval 5"/>
          <p:cNvSpPr>
            <a:spLocks noChangeArrowheads="1"/>
          </p:cNvSpPr>
          <p:nvPr/>
        </p:nvSpPr>
        <p:spPr bwMode="auto">
          <a:xfrm>
            <a:off x="4687888" y="2232025"/>
            <a:ext cx="2555875" cy="2559050"/>
          </a:xfrm>
          <a:prstGeom prst="ellipse">
            <a:avLst/>
          </a:prstGeom>
          <a:solidFill>
            <a:srgbClr val="0026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11" name="Freeform 6"/>
          <p:cNvSpPr>
            <a:spLocks/>
          </p:cNvSpPr>
          <p:nvPr/>
        </p:nvSpPr>
        <p:spPr bwMode="auto">
          <a:xfrm>
            <a:off x="6989763" y="1908175"/>
            <a:ext cx="654050" cy="579437"/>
          </a:xfrm>
          <a:custGeom>
            <a:avLst/>
            <a:gdLst>
              <a:gd name="T0" fmla="*/ 0 w 412"/>
              <a:gd name="T1" fmla="*/ 365 h 365"/>
              <a:gd name="T2" fmla="*/ 321 w 412"/>
              <a:gd name="T3" fmla="*/ 0 h 365"/>
              <a:gd name="T4" fmla="*/ 412 w 412"/>
              <a:gd name="T5" fmla="*/ 0 h 365"/>
            </a:gdLst>
            <a:ahLst/>
            <a:cxnLst>
              <a:cxn ang="0">
                <a:pos x="T0" y="T1"/>
              </a:cxn>
              <a:cxn ang="0">
                <a:pos x="T2" y="T3"/>
              </a:cxn>
              <a:cxn ang="0">
                <a:pos x="T4" y="T5"/>
              </a:cxn>
            </a:cxnLst>
            <a:rect l="0" t="0" r="r" b="b"/>
            <a:pathLst>
              <a:path w="412" h="365">
                <a:moveTo>
                  <a:pt x="0" y="365"/>
                </a:moveTo>
                <a:lnTo>
                  <a:pt x="321" y="0"/>
                </a:lnTo>
                <a:lnTo>
                  <a:pt x="412" y="0"/>
                </a:lnTo>
              </a:path>
            </a:pathLst>
          </a:cu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2" name="Freeform 7"/>
          <p:cNvSpPr>
            <a:spLocks/>
          </p:cNvSpPr>
          <p:nvPr/>
        </p:nvSpPr>
        <p:spPr bwMode="auto">
          <a:xfrm>
            <a:off x="4284663" y="1908175"/>
            <a:ext cx="654050" cy="579437"/>
          </a:xfrm>
          <a:custGeom>
            <a:avLst/>
            <a:gdLst>
              <a:gd name="T0" fmla="*/ 412 w 412"/>
              <a:gd name="T1" fmla="*/ 365 h 365"/>
              <a:gd name="T2" fmla="*/ 92 w 412"/>
              <a:gd name="T3" fmla="*/ 0 h 365"/>
              <a:gd name="T4" fmla="*/ 0 w 412"/>
              <a:gd name="T5" fmla="*/ 0 h 365"/>
            </a:gdLst>
            <a:ahLst/>
            <a:cxnLst>
              <a:cxn ang="0">
                <a:pos x="T0" y="T1"/>
              </a:cxn>
              <a:cxn ang="0">
                <a:pos x="T2" y="T3"/>
              </a:cxn>
              <a:cxn ang="0">
                <a:pos x="T4" y="T5"/>
              </a:cxn>
            </a:cxnLst>
            <a:rect l="0" t="0" r="r" b="b"/>
            <a:pathLst>
              <a:path w="412" h="365">
                <a:moveTo>
                  <a:pt x="412" y="365"/>
                </a:moveTo>
                <a:lnTo>
                  <a:pt x="92" y="0"/>
                </a:lnTo>
                <a:lnTo>
                  <a:pt x="0" y="0"/>
                </a:lnTo>
              </a:path>
            </a:pathLst>
          </a:cu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3" name="Freeform 8"/>
          <p:cNvSpPr>
            <a:spLocks/>
          </p:cNvSpPr>
          <p:nvPr/>
        </p:nvSpPr>
        <p:spPr bwMode="auto">
          <a:xfrm>
            <a:off x="6989763" y="4538663"/>
            <a:ext cx="654050" cy="577850"/>
          </a:xfrm>
          <a:custGeom>
            <a:avLst/>
            <a:gdLst>
              <a:gd name="T0" fmla="*/ 0 w 412"/>
              <a:gd name="T1" fmla="*/ 0 h 364"/>
              <a:gd name="T2" fmla="*/ 321 w 412"/>
              <a:gd name="T3" fmla="*/ 364 h 364"/>
              <a:gd name="T4" fmla="*/ 412 w 412"/>
              <a:gd name="T5" fmla="*/ 364 h 364"/>
            </a:gdLst>
            <a:ahLst/>
            <a:cxnLst>
              <a:cxn ang="0">
                <a:pos x="T0" y="T1"/>
              </a:cxn>
              <a:cxn ang="0">
                <a:pos x="T2" y="T3"/>
              </a:cxn>
              <a:cxn ang="0">
                <a:pos x="T4" y="T5"/>
              </a:cxn>
            </a:cxnLst>
            <a:rect l="0" t="0" r="r" b="b"/>
            <a:pathLst>
              <a:path w="412" h="364">
                <a:moveTo>
                  <a:pt x="0" y="0"/>
                </a:moveTo>
                <a:lnTo>
                  <a:pt x="321" y="364"/>
                </a:lnTo>
                <a:lnTo>
                  <a:pt x="412" y="364"/>
                </a:lnTo>
              </a:path>
            </a:pathLst>
          </a:cu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4" name="Freeform 9"/>
          <p:cNvSpPr>
            <a:spLocks/>
          </p:cNvSpPr>
          <p:nvPr/>
        </p:nvSpPr>
        <p:spPr bwMode="auto">
          <a:xfrm>
            <a:off x="4284663" y="4538663"/>
            <a:ext cx="654050" cy="577850"/>
          </a:xfrm>
          <a:custGeom>
            <a:avLst/>
            <a:gdLst>
              <a:gd name="T0" fmla="*/ 412 w 412"/>
              <a:gd name="T1" fmla="*/ 0 h 364"/>
              <a:gd name="T2" fmla="*/ 92 w 412"/>
              <a:gd name="T3" fmla="*/ 364 h 364"/>
              <a:gd name="T4" fmla="*/ 0 w 412"/>
              <a:gd name="T5" fmla="*/ 364 h 364"/>
            </a:gdLst>
            <a:ahLst/>
            <a:cxnLst>
              <a:cxn ang="0">
                <a:pos x="T0" y="T1"/>
              </a:cxn>
              <a:cxn ang="0">
                <a:pos x="T2" y="T3"/>
              </a:cxn>
              <a:cxn ang="0">
                <a:pos x="T4" y="T5"/>
              </a:cxn>
            </a:cxnLst>
            <a:rect l="0" t="0" r="r" b="b"/>
            <a:pathLst>
              <a:path w="412" h="364">
                <a:moveTo>
                  <a:pt x="412" y="0"/>
                </a:moveTo>
                <a:lnTo>
                  <a:pt x="92" y="364"/>
                </a:lnTo>
                <a:lnTo>
                  <a:pt x="0" y="364"/>
                </a:lnTo>
              </a:path>
            </a:pathLst>
          </a:cu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5" name="Rectangle 10"/>
          <p:cNvSpPr>
            <a:spLocks noChangeArrowheads="1"/>
          </p:cNvSpPr>
          <p:nvPr/>
        </p:nvSpPr>
        <p:spPr bwMode="auto">
          <a:xfrm>
            <a:off x="7643813" y="1400175"/>
            <a:ext cx="2233612" cy="1228725"/>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gb" sz="900" b="1"/>
              <a:t>EXAMPLES</a:t>
            </a:r>
          </a:p>
          <a:p>
            <a:pPr marL="171450" indent="-171450">
              <a:buFont typeface="Arial" panose="020B0604020202020204" pitchFamily="34" charset="0"/>
              <a:buChar char="•"/>
            </a:pPr>
            <a:r>
              <a:rPr lang="en-gb" sz="900"/>
              <a:t>Group meetings</a:t>
            </a:r>
            <a:endParaRPr lang="da-DK" sz="900"/>
          </a:p>
          <a:p>
            <a:pPr marL="171450" indent="-171450">
              <a:buFont typeface="Arial" panose="020B0604020202020204" pitchFamily="34" charset="0"/>
              <a:buChar char="•"/>
            </a:pPr>
            <a:r>
              <a:rPr lang="en-gb" sz="900"/>
              <a:t>Presentations and feedback</a:t>
            </a:r>
          </a:p>
          <a:p>
            <a:pPr marL="171450" indent="-171450">
              <a:buFont typeface="Arial" panose="020B0604020202020204" pitchFamily="34" charset="0"/>
              <a:buChar char="•"/>
            </a:pPr>
            <a:r>
              <a:rPr lang="en-gb" sz="900"/>
              <a:t>Subject-related discussions</a:t>
            </a:r>
          </a:p>
          <a:p>
            <a:pPr marL="171450" indent="-171450">
              <a:buFont typeface="Arial" panose="020B0604020202020204" pitchFamily="34" charset="0"/>
              <a:buChar char="•"/>
            </a:pPr>
            <a:r>
              <a:rPr lang="en-gb" sz="900"/>
              <a:t>Company visits and field studies</a:t>
            </a:r>
          </a:p>
          <a:p>
            <a:pPr marL="171450" indent="-171450">
              <a:buFont typeface="Arial" panose="020B0604020202020204" pitchFamily="34" charset="0"/>
              <a:buChar char="•"/>
            </a:pPr>
            <a:r>
              <a:rPr lang="en-gb" sz="900"/>
              <a:t>Experimental testing</a:t>
            </a:r>
          </a:p>
          <a:p>
            <a:pPr marL="171450" indent="-171450">
              <a:buFont typeface="Arial" panose="020B0604020202020204" pitchFamily="34" charset="0"/>
              <a:buChar char="•"/>
            </a:pPr>
            <a:r>
              <a:rPr lang="en-gb" sz="900"/>
              <a:t>Preparing reports</a:t>
            </a:r>
          </a:p>
          <a:p>
            <a:pPr marL="171450" indent="-171450">
              <a:buFont typeface="Arial" panose="020B0604020202020204" pitchFamily="34" charset="0"/>
              <a:buChar char="•"/>
            </a:pPr>
            <a:r>
              <a:rPr lang="en-gb" sz="900"/>
              <a:t>Preparing for project exams</a:t>
            </a:r>
          </a:p>
        </p:txBody>
      </p:sp>
      <p:sp>
        <p:nvSpPr>
          <p:cNvPr id="16" name="Rectangle 11"/>
          <p:cNvSpPr>
            <a:spLocks noChangeArrowheads="1"/>
          </p:cNvSpPr>
          <p:nvPr/>
        </p:nvSpPr>
        <p:spPr bwMode="auto">
          <a:xfrm>
            <a:off x="2085975" y="1400175"/>
            <a:ext cx="2195513" cy="1495425"/>
          </a:xfrm>
          <a:prstGeom prst="rect">
            <a:avLst/>
          </a:prstGeom>
          <a:noFill/>
          <a:ln w="23813"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gb" sz="900" b="1"/>
              <a:t>EXAMPLES</a:t>
            </a:r>
          </a:p>
          <a:p>
            <a:pPr marL="171450" indent="-171450">
              <a:buFont typeface="Arial" panose="020B0604020202020204" pitchFamily="34" charset="0"/>
              <a:buChar char="•"/>
            </a:pPr>
            <a:r>
              <a:rPr lang="en-gb" sz="900"/>
              <a:t>Case work</a:t>
            </a:r>
            <a:endParaRPr lang="da-DK" sz="900"/>
          </a:p>
          <a:p>
            <a:pPr marL="171450" indent="-171450">
              <a:buFont typeface="Arial" panose="020B0604020202020204" pitchFamily="34" charset="0"/>
              <a:buChar char="•"/>
            </a:pPr>
            <a:r>
              <a:rPr lang="en-gb" sz="900"/>
              <a:t>Theme introductions</a:t>
            </a:r>
          </a:p>
          <a:p>
            <a:pPr marL="171450" indent="-171450">
              <a:buFont typeface="Arial" panose="020B0604020202020204" pitchFamily="34" charset="0"/>
              <a:buChar char="•"/>
            </a:pPr>
            <a:r>
              <a:rPr lang="en-gb" sz="900"/>
              <a:t>Workshops</a:t>
            </a:r>
          </a:p>
          <a:p>
            <a:pPr marL="171450" indent="-171450">
              <a:buFont typeface="Arial" panose="020B0604020202020204" pitchFamily="34" charset="0"/>
              <a:buChar char="•"/>
            </a:pPr>
            <a:r>
              <a:rPr lang="en-gb" sz="900"/>
              <a:t>Midterm evaluations and seminars</a:t>
            </a:r>
          </a:p>
          <a:p>
            <a:pPr marL="171450" indent="-171450">
              <a:buFont typeface="Arial" panose="020B0604020202020204" pitchFamily="34" charset="0"/>
              <a:buChar char="•"/>
            </a:pPr>
            <a:r>
              <a:rPr lang="en-gb" sz="900"/>
              <a:t>Supervision</a:t>
            </a:r>
          </a:p>
          <a:p>
            <a:pPr marL="171450" indent="-171450">
              <a:buFont typeface="Arial" panose="020B0604020202020204" pitchFamily="34" charset="0"/>
              <a:buChar char="•"/>
            </a:pPr>
            <a:r>
              <a:rPr lang="en-gb" sz="900"/>
              <a:t>Networking activities</a:t>
            </a:r>
          </a:p>
          <a:p>
            <a:pPr marL="171450" indent="-171450">
              <a:buFont typeface="Arial" panose="020B0604020202020204" pitchFamily="34" charset="0"/>
              <a:buChar char="•"/>
            </a:pPr>
            <a:r>
              <a:rPr lang="en-gb" sz="900"/>
              <a:t>Project exams</a:t>
            </a:r>
          </a:p>
          <a:p>
            <a:pPr marL="171450" indent="-171450">
              <a:buFont typeface="Arial" panose="020B0604020202020204" pitchFamily="34" charset="0"/>
              <a:buChar char="•"/>
            </a:pPr>
            <a:r>
              <a:rPr lang="en-gb" sz="900">
                <a:solidFill>
                  <a:srgbClr val="002060"/>
                </a:solidFill>
              </a:rPr>
              <a:t>Problem-based exercises</a:t>
            </a:r>
          </a:p>
          <a:p>
            <a:pPr marL="171450" indent="-171450">
              <a:buFont typeface="Arial" panose="020B0604020202020204" pitchFamily="34" charset="0"/>
              <a:buChar char="•"/>
            </a:pPr>
            <a:r>
              <a:rPr lang="en-gb" sz="900">
                <a:solidFill>
                  <a:srgbClr val="002060"/>
                </a:solidFill>
              </a:rPr>
              <a:t>Clinical placement</a:t>
            </a:r>
            <a:endParaRPr lang="en-gb" sz="900" dirty="0">
              <a:solidFill>
                <a:srgbClr val="002060"/>
              </a:solidFill>
            </a:endParaRPr>
          </a:p>
        </p:txBody>
      </p:sp>
      <p:sp>
        <p:nvSpPr>
          <p:cNvPr id="17" name="Rectangle 12"/>
          <p:cNvSpPr>
            <a:spLocks noChangeArrowheads="1"/>
          </p:cNvSpPr>
          <p:nvPr/>
        </p:nvSpPr>
        <p:spPr bwMode="auto">
          <a:xfrm>
            <a:off x="2085975" y="4295775"/>
            <a:ext cx="2198688" cy="1647825"/>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gb" sz="900" b="1"/>
              <a:t>EXAMPLES</a:t>
            </a:r>
          </a:p>
          <a:p>
            <a:pPr marL="171450" indent="-171450">
              <a:buFont typeface="Arial" panose="020B0604020202020204" pitchFamily="34" charset="0"/>
              <a:buChar char="•"/>
            </a:pPr>
            <a:r>
              <a:rPr lang="en-gb" sz="900"/>
              <a:t>Lectures</a:t>
            </a:r>
            <a:endParaRPr lang="da-DK" sz="900"/>
          </a:p>
          <a:p>
            <a:pPr marL="171450" indent="-171450">
              <a:buFont typeface="Arial" panose="020B0604020202020204" pitchFamily="34" charset="0"/>
              <a:buChar char="•"/>
            </a:pPr>
            <a:r>
              <a:rPr lang="en-gb" sz="900"/>
              <a:t>Courses/classroom instruction</a:t>
            </a:r>
          </a:p>
          <a:p>
            <a:pPr marL="171450" indent="-171450">
              <a:buFont typeface="Arial" panose="020B0604020202020204" pitchFamily="34" charset="0"/>
              <a:buChar char="•"/>
            </a:pPr>
            <a:r>
              <a:rPr lang="en-gb" sz="900"/>
              <a:t>Seminars</a:t>
            </a:r>
          </a:p>
          <a:p>
            <a:pPr marL="171450" indent="-171450">
              <a:buFont typeface="Arial" panose="020B0604020202020204" pitchFamily="34" charset="0"/>
              <a:buChar char="•"/>
            </a:pPr>
            <a:r>
              <a:rPr lang="en-gb" sz="900"/>
              <a:t>E-learning</a:t>
            </a:r>
          </a:p>
          <a:p>
            <a:pPr marL="171450" indent="-171450">
              <a:buFont typeface="Arial" panose="020B0604020202020204" pitchFamily="34" charset="0"/>
              <a:buChar char="•"/>
            </a:pPr>
            <a:r>
              <a:rPr lang="en-gb" sz="900"/>
              <a:t>Guest lectures</a:t>
            </a:r>
          </a:p>
          <a:p>
            <a:pPr marL="171450" indent="-171450">
              <a:buFont typeface="Arial" panose="020B0604020202020204" pitchFamily="34" charset="0"/>
              <a:buChar char="•"/>
            </a:pPr>
            <a:r>
              <a:rPr lang="en-gb" sz="900"/>
              <a:t>Laboratory experiments</a:t>
            </a:r>
          </a:p>
          <a:p>
            <a:pPr marL="171450" indent="-171450">
              <a:buFont typeface="Arial" panose="020B0604020202020204" pitchFamily="34" charset="0"/>
              <a:buChar char="•"/>
            </a:pPr>
            <a:r>
              <a:rPr lang="en-gb" sz="900"/>
              <a:t>Assignments</a:t>
            </a:r>
          </a:p>
          <a:p>
            <a:pPr marL="171450" indent="-171450">
              <a:buFont typeface="Arial" panose="020B0604020202020204" pitchFamily="34" charset="0"/>
              <a:buChar char="•"/>
            </a:pPr>
            <a:r>
              <a:rPr lang="en-gb" sz="900">
                <a:solidFill>
                  <a:srgbClr val="002060"/>
                </a:solidFill>
              </a:rPr>
              <a:t>Discipline-oriented exercises</a:t>
            </a:r>
          </a:p>
          <a:p>
            <a:pPr marL="171450" indent="-171450">
              <a:buFont typeface="Arial" panose="020B0604020202020204" pitchFamily="34" charset="0"/>
              <a:buChar char="•"/>
            </a:pPr>
            <a:r>
              <a:rPr lang="en-gb" sz="900"/>
              <a:t>Learning cafes</a:t>
            </a:r>
          </a:p>
          <a:p>
            <a:pPr marL="171450" indent="-171450">
              <a:buFont typeface="Arial" panose="020B0604020202020204" pitchFamily="34" charset="0"/>
              <a:buChar char="•"/>
            </a:pPr>
            <a:r>
              <a:rPr lang="en-gb" sz="900"/>
              <a:t>Exams and tests</a:t>
            </a:r>
            <a:endParaRPr lang="da-DK" sz="900" dirty="0"/>
          </a:p>
        </p:txBody>
      </p:sp>
      <p:sp>
        <p:nvSpPr>
          <p:cNvPr id="18" name="Rectangle 13"/>
          <p:cNvSpPr>
            <a:spLocks noChangeArrowheads="1"/>
          </p:cNvSpPr>
          <p:nvPr/>
        </p:nvSpPr>
        <p:spPr bwMode="auto">
          <a:xfrm>
            <a:off x="7643813" y="2679699"/>
            <a:ext cx="2233612" cy="641351"/>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en-gb" sz="900"/>
              <a:t>Individual study activities for projects</a:t>
            </a:r>
            <a:r>
              <a:rPr lang="da-DK" sz="900"/>
              <a:t/>
            </a:r>
            <a:br>
              <a:rPr lang="da-DK" sz="900"/>
            </a:br>
            <a:r>
              <a:rPr lang="en-gb" sz="900"/>
              <a:t>- reading and writing</a:t>
            </a:r>
          </a:p>
          <a:p>
            <a:pPr marL="171450" indent="-171450">
              <a:buFont typeface="Arial" panose="020B0604020202020204" pitchFamily="34" charset="0"/>
              <a:buChar char="•"/>
            </a:pPr>
            <a:r>
              <a:rPr lang="en-gb" sz="900"/>
              <a:t>Project-oriented courses (internships)</a:t>
            </a:r>
            <a:endParaRPr lang="en-gb" sz="900" dirty="0"/>
          </a:p>
        </p:txBody>
      </p:sp>
      <p:sp>
        <p:nvSpPr>
          <p:cNvPr id="19" name="Rectangle 14"/>
          <p:cNvSpPr>
            <a:spLocks noChangeArrowheads="1"/>
          </p:cNvSpPr>
          <p:nvPr/>
        </p:nvSpPr>
        <p:spPr bwMode="auto">
          <a:xfrm>
            <a:off x="7643813" y="4791075"/>
            <a:ext cx="2233612" cy="1152525"/>
          </a:xfrm>
          <a:prstGeom prst="rect">
            <a:avLst/>
          </a:prstGeom>
          <a:noFill/>
          <a:ln w="20638"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gb" sz="900" b="1"/>
              <a:t>EXAMPLES</a:t>
            </a:r>
          </a:p>
          <a:p>
            <a:pPr marL="171450" indent="-171450">
              <a:buFont typeface="Arial" panose="020B0604020202020204" pitchFamily="34" charset="0"/>
              <a:buChar char="•"/>
            </a:pPr>
            <a:r>
              <a:rPr lang="en-gb" sz="900"/>
              <a:t>Preparing for teaching activities</a:t>
            </a:r>
            <a:endParaRPr lang="da-DK" sz="900"/>
          </a:p>
          <a:p>
            <a:pPr marL="171450" indent="-171450">
              <a:buFont typeface="Arial" panose="020B0604020202020204" pitchFamily="34" charset="0"/>
              <a:buChar char="•"/>
            </a:pPr>
            <a:r>
              <a:rPr lang="en-gb" sz="900">
                <a:solidFill>
                  <a:srgbClr val="002060"/>
                </a:solidFill>
              </a:rPr>
              <a:t>Follow-up on teaching activities</a:t>
            </a:r>
            <a:endParaRPr lang="da-DK" sz="900">
              <a:solidFill>
                <a:srgbClr val="002060"/>
              </a:solidFill>
            </a:endParaRPr>
          </a:p>
          <a:p>
            <a:pPr marL="171450" indent="-171450">
              <a:buFont typeface="Arial" panose="020B0604020202020204" pitchFamily="34" charset="0"/>
              <a:buChar char="•"/>
            </a:pPr>
            <a:r>
              <a:rPr lang="en-gb" sz="900"/>
              <a:t>Reading</a:t>
            </a:r>
          </a:p>
          <a:p>
            <a:pPr marL="171450" indent="-171450">
              <a:buFont typeface="Arial" panose="020B0604020202020204" pitchFamily="34" charset="0"/>
              <a:buChar char="•"/>
            </a:pPr>
            <a:r>
              <a:rPr lang="en-gb" sz="900"/>
              <a:t>Writing</a:t>
            </a:r>
          </a:p>
          <a:p>
            <a:pPr marL="171450" indent="-171450">
              <a:buFont typeface="Arial" panose="020B0604020202020204" pitchFamily="34" charset="0"/>
              <a:buChar char="•"/>
            </a:pPr>
            <a:r>
              <a:rPr lang="en-gb" sz="900"/>
              <a:t>Preparing for exams and tests</a:t>
            </a:r>
            <a:endParaRPr lang="en-gb" sz="900" dirty="0"/>
          </a:p>
        </p:txBody>
      </p:sp>
      <p:sp>
        <p:nvSpPr>
          <p:cNvPr id="20" name="Line 15"/>
          <p:cNvSpPr>
            <a:spLocks noChangeShapeType="1"/>
          </p:cNvSpPr>
          <p:nvPr/>
        </p:nvSpPr>
        <p:spPr bwMode="auto">
          <a:xfrm>
            <a:off x="5664200" y="1835150"/>
            <a:ext cx="595313" cy="0"/>
          </a:xfrm>
          <a:prstGeom prst="line">
            <a:avLst/>
          </a:prstGeom>
          <a:noFill/>
          <a:ln w="19050"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1" name="Line 16"/>
          <p:cNvSpPr>
            <a:spLocks noChangeShapeType="1"/>
          </p:cNvSpPr>
          <p:nvPr/>
        </p:nvSpPr>
        <p:spPr bwMode="auto">
          <a:xfrm>
            <a:off x="5664200" y="5368925"/>
            <a:ext cx="595313" cy="0"/>
          </a:xfrm>
          <a:prstGeom prst="line">
            <a:avLst/>
          </a:prstGeom>
          <a:noFill/>
          <a:ln w="19050"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4" name="Line 19"/>
          <p:cNvSpPr>
            <a:spLocks noChangeShapeType="1"/>
          </p:cNvSpPr>
          <p:nvPr/>
        </p:nvSpPr>
        <p:spPr bwMode="auto">
          <a:xfrm>
            <a:off x="8463756" y="3724276"/>
            <a:ext cx="593725" cy="0"/>
          </a:xfrm>
          <a:prstGeom prst="line">
            <a:avLst/>
          </a:prstGeom>
          <a:noFill/>
          <a:ln w="19050"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5" name="Line 20"/>
          <p:cNvSpPr>
            <a:spLocks noChangeShapeType="1"/>
          </p:cNvSpPr>
          <p:nvPr/>
        </p:nvSpPr>
        <p:spPr bwMode="auto">
          <a:xfrm>
            <a:off x="2886868" y="3709194"/>
            <a:ext cx="593725" cy="0"/>
          </a:xfrm>
          <a:prstGeom prst="line">
            <a:avLst/>
          </a:prstGeom>
          <a:noFill/>
          <a:ln w="19050"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8" name="Freeform 23"/>
          <p:cNvSpPr>
            <a:spLocks/>
          </p:cNvSpPr>
          <p:nvPr/>
        </p:nvSpPr>
        <p:spPr bwMode="auto">
          <a:xfrm>
            <a:off x="6538913" y="2790825"/>
            <a:ext cx="344488" cy="728662"/>
          </a:xfrm>
          <a:custGeom>
            <a:avLst/>
            <a:gdLst>
              <a:gd name="T0" fmla="*/ 0 w 142"/>
              <a:gd name="T1" fmla="*/ 0 h 300"/>
              <a:gd name="T2" fmla="*/ 142 w 142"/>
              <a:gd name="T3" fmla="*/ 297 h 300"/>
              <a:gd name="T4" fmla="*/ 142 w 142"/>
              <a:gd name="T5" fmla="*/ 300 h 300"/>
            </a:gdLst>
            <a:ahLst/>
            <a:cxnLst>
              <a:cxn ang="0">
                <a:pos x="T0" y="T1"/>
              </a:cxn>
              <a:cxn ang="0">
                <a:pos x="T2" y="T3"/>
              </a:cxn>
              <a:cxn ang="0">
                <a:pos x="T4" y="T5"/>
              </a:cxn>
            </a:cxnLst>
            <a:rect l="0" t="0" r="r" b="b"/>
            <a:pathLst>
              <a:path w="142" h="300">
                <a:moveTo>
                  <a:pt x="0" y="0"/>
                </a:moveTo>
                <a:cubicBezTo>
                  <a:pt x="86" y="70"/>
                  <a:pt x="142" y="177"/>
                  <a:pt x="142" y="297"/>
                </a:cubicBezTo>
                <a:cubicBezTo>
                  <a:pt x="142" y="298"/>
                  <a:pt x="142" y="299"/>
                  <a:pt x="142" y="300"/>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9" name="Freeform 24"/>
          <p:cNvSpPr>
            <a:spLocks/>
          </p:cNvSpPr>
          <p:nvPr/>
        </p:nvSpPr>
        <p:spPr bwMode="auto">
          <a:xfrm>
            <a:off x="6503988" y="2755900"/>
            <a:ext cx="68263" cy="76200"/>
          </a:xfrm>
          <a:custGeom>
            <a:avLst/>
            <a:gdLst>
              <a:gd name="T0" fmla="*/ 43 w 43"/>
              <a:gd name="T1" fmla="*/ 0 h 48"/>
              <a:gd name="T2" fmla="*/ 6 w 43"/>
              <a:gd name="T3" fmla="*/ 48 h 48"/>
              <a:gd name="T4" fmla="*/ 0 w 43"/>
              <a:gd name="T5" fmla="*/ 5 h 48"/>
              <a:gd name="T6" fmla="*/ 43 w 43"/>
              <a:gd name="T7" fmla="*/ 0 h 48"/>
            </a:gdLst>
            <a:ahLst/>
            <a:cxnLst>
              <a:cxn ang="0">
                <a:pos x="T0" y="T1"/>
              </a:cxn>
              <a:cxn ang="0">
                <a:pos x="T2" y="T3"/>
              </a:cxn>
              <a:cxn ang="0">
                <a:pos x="T4" y="T5"/>
              </a:cxn>
              <a:cxn ang="0">
                <a:pos x="T6" y="T7"/>
              </a:cxn>
            </a:cxnLst>
            <a:rect l="0" t="0" r="r" b="b"/>
            <a:pathLst>
              <a:path w="43" h="48">
                <a:moveTo>
                  <a:pt x="43" y="0"/>
                </a:moveTo>
                <a:lnTo>
                  <a:pt x="6" y="48"/>
                </a:lnTo>
                <a:lnTo>
                  <a:pt x="0" y="5"/>
                </a:lnTo>
                <a:lnTo>
                  <a:pt x="4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0" name="Freeform 25"/>
          <p:cNvSpPr>
            <a:spLocks/>
          </p:cNvSpPr>
          <p:nvPr/>
        </p:nvSpPr>
        <p:spPr bwMode="auto">
          <a:xfrm>
            <a:off x="6834188" y="3513138"/>
            <a:ext cx="95250" cy="47625"/>
          </a:xfrm>
          <a:custGeom>
            <a:avLst/>
            <a:gdLst>
              <a:gd name="T0" fmla="*/ 60 w 60"/>
              <a:gd name="T1" fmla="*/ 1 h 30"/>
              <a:gd name="T2" fmla="*/ 0 w 60"/>
              <a:gd name="T3" fmla="*/ 0 h 30"/>
              <a:gd name="T4" fmla="*/ 29 w 60"/>
              <a:gd name="T5" fmla="*/ 30 h 30"/>
              <a:gd name="T6" fmla="*/ 60 w 60"/>
              <a:gd name="T7" fmla="*/ 1 h 30"/>
            </a:gdLst>
            <a:ahLst/>
            <a:cxnLst>
              <a:cxn ang="0">
                <a:pos x="T0" y="T1"/>
              </a:cxn>
              <a:cxn ang="0">
                <a:pos x="T2" y="T3"/>
              </a:cxn>
              <a:cxn ang="0">
                <a:pos x="T4" y="T5"/>
              </a:cxn>
              <a:cxn ang="0">
                <a:pos x="T6" y="T7"/>
              </a:cxn>
            </a:cxnLst>
            <a:rect l="0" t="0" r="r" b="b"/>
            <a:pathLst>
              <a:path w="60" h="30">
                <a:moveTo>
                  <a:pt x="60" y="1"/>
                </a:moveTo>
                <a:lnTo>
                  <a:pt x="0" y="0"/>
                </a:lnTo>
                <a:lnTo>
                  <a:pt x="29" y="30"/>
                </a:lnTo>
                <a:lnTo>
                  <a:pt x="6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1" name="Freeform 26"/>
          <p:cNvSpPr>
            <a:spLocks/>
          </p:cNvSpPr>
          <p:nvPr/>
        </p:nvSpPr>
        <p:spPr bwMode="auto">
          <a:xfrm>
            <a:off x="5029200" y="2790825"/>
            <a:ext cx="344488" cy="728662"/>
          </a:xfrm>
          <a:custGeom>
            <a:avLst/>
            <a:gdLst>
              <a:gd name="T0" fmla="*/ 0 w 142"/>
              <a:gd name="T1" fmla="*/ 300 h 300"/>
              <a:gd name="T2" fmla="*/ 0 w 142"/>
              <a:gd name="T3" fmla="*/ 297 h 300"/>
              <a:gd name="T4" fmla="*/ 142 w 142"/>
              <a:gd name="T5" fmla="*/ 0 h 300"/>
            </a:gdLst>
            <a:ahLst/>
            <a:cxnLst>
              <a:cxn ang="0">
                <a:pos x="T0" y="T1"/>
              </a:cxn>
              <a:cxn ang="0">
                <a:pos x="T2" y="T3"/>
              </a:cxn>
              <a:cxn ang="0">
                <a:pos x="T4" y="T5"/>
              </a:cxn>
            </a:cxnLst>
            <a:rect l="0" t="0" r="r" b="b"/>
            <a:pathLst>
              <a:path w="142" h="300">
                <a:moveTo>
                  <a:pt x="0" y="300"/>
                </a:moveTo>
                <a:cubicBezTo>
                  <a:pt x="0" y="299"/>
                  <a:pt x="0" y="298"/>
                  <a:pt x="0" y="297"/>
                </a:cubicBezTo>
                <a:cubicBezTo>
                  <a:pt x="0" y="177"/>
                  <a:pt x="55" y="70"/>
                  <a:pt x="142" y="0"/>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32" name="Freeform 27"/>
          <p:cNvSpPr>
            <a:spLocks/>
          </p:cNvSpPr>
          <p:nvPr/>
        </p:nvSpPr>
        <p:spPr bwMode="auto">
          <a:xfrm>
            <a:off x="4983163" y="3513138"/>
            <a:ext cx="92075" cy="47625"/>
          </a:xfrm>
          <a:custGeom>
            <a:avLst/>
            <a:gdLst>
              <a:gd name="T0" fmla="*/ 0 w 58"/>
              <a:gd name="T1" fmla="*/ 1 h 30"/>
              <a:gd name="T2" fmla="*/ 58 w 58"/>
              <a:gd name="T3" fmla="*/ 0 h 30"/>
              <a:gd name="T4" fmla="*/ 29 w 58"/>
              <a:gd name="T5" fmla="*/ 30 h 30"/>
              <a:gd name="T6" fmla="*/ 0 w 58"/>
              <a:gd name="T7" fmla="*/ 1 h 30"/>
            </a:gdLst>
            <a:ahLst/>
            <a:cxnLst>
              <a:cxn ang="0">
                <a:pos x="T0" y="T1"/>
              </a:cxn>
              <a:cxn ang="0">
                <a:pos x="T2" y="T3"/>
              </a:cxn>
              <a:cxn ang="0">
                <a:pos x="T4" y="T5"/>
              </a:cxn>
              <a:cxn ang="0">
                <a:pos x="T6" y="T7"/>
              </a:cxn>
            </a:cxnLst>
            <a:rect l="0" t="0" r="r" b="b"/>
            <a:pathLst>
              <a:path w="58" h="30">
                <a:moveTo>
                  <a:pt x="0" y="1"/>
                </a:moveTo>
                <a:lnTo>
                  <a:pt x="58" y="0"/>
                </a:lnTo>
                <a:lnTo>
                  <a:pt x="29" y="30"/>
                </a:lnTo>
                <a:lnTo>
                  <a:pt x="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3" name="Freeform 28"/>
          <p:cNvSpPr>
            <a:spLocks/>
          </p:cNvSpPr>
          <p:nvPr/>
        </p:nvSpPr>
        <p:spPr bwMode="auto">
          <a:xfrm>
            <a:off x="5340350" y="2755900"/>
            <a:ext cx="65088" cy="76200"/>
          </a:xfrm>
          <a:custGeom>
            <a:avLst/>
            <a:gdLst>
              <a:gd name="T0" fmla="*/ 0 w 41"/>
              <a:gd name="T1" fmla="*/ 0 h 48"/>
              <a:gd name="T2" fmla="*/ 36 w 41"/>
              <a:gd name="T3" fmla="*/ 48 h 48"/>
              <a:gd name="T4" fmla="*/ 41 w 41"/>
              <a:gd name="T5" fmla="*/ 5 h 48"/>
              <a:gd name="T6" fmla="*/ 0 w 41"/>
              <a:gd name="T7" fmla="*/ 0 h 48"/>
            </a:gdLst>
            <a:ahLst/>
            <a:cxnLst>
              <a:cxn ang="0">
                <a:pos x="T0" y="T1"/>
              </a:cxn>
              <a:cxn ang="0">
                <a:pos x="T2" y="T3"/>
              </a:cxn>
              <a:cxn ang="0">
                <a:pos x="T4" y="T5"/>
              </a:cxn>
              <a:cxn ang="0">
                <a:pos x="T6" y="T7"/>
              </a:cxn>
            </a:cxnLst>
            <a:rect l="0" t="0" r="r" b="b"/>
            <a:pathLst>
              <a:path w="41" h="48">
                <a:moveTo>
                  <a:pt x="0" y="0"/>
                </a:moveTo>
                <a:lnTo>
                  <a:pt x="36" y="48"/>
                </a:lnTo>
                <a:lnTo>
                  <a:pt x="41" y="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4" name="Freeform 29"/>
          <p:cNvSpPr>
            <a:spLocks/>
          </p:cNvSpPr>
          <p:nvPr/>
        </p:nvSpPr>
        <p:spPr bwMode="auto">
          <a:xfrm>
            <a:off x="5191125" y="4037013"/>
            <a:ext cx="1527175" cy="403225"/>
          </a:xfrm>
          <a:custGeom>
            <a:avLst/>
            <a:gdLst>
              <a:gd name="T0" fmla="*/ 0 w 629"/>
              <a:gd name="T1" fmla="*/ 0 h 166"/>
              <a:gd name="T2" fmla="*/ 315 w 629"/>
              <a:gd name="T3" fmla="*/ 166 h 166"/>
              <a:gd name="T4" fmla="*/ 629 w 629"/>
              <a:gd name="T5" fmla="*/ 0 h 166"/>
            </a:gdLst>
            <a:ahLst/>
            <a:cxnLst>
              <a:cxn ang="0">
                <a:pos x="T0" y="T1"/>
              </a:cxn>
              <a:cxn ang="0">
                <a:pos x="T2" y="T3"/>
              </a:cxn>
              <a:cxn ang="0">
                <a:pos x="T4" y="T5"/>
              </a:cxn>
            </a:cxnLst>
            <a:rect l="0" t="0" r="r" b="b"/>
            <a:pathLst>
              <a:path w="629" h="166">
                <a:moveTo>
                  <a:pt x="0" y="0"/>
                </a:moveTo>
                <a:cubicBezTo>
                  <a:pt x="69" y="100"/>
                  <a:pt x="184" y="166"/>
                  <a:pt x="315" y="166"/>
                </a:cubicBezTo>
                <a:cubicBezTo>
                  <a:pt x="445" y="166"/>
                  <a:pt x="561" y="100"/>
                  <a:pt x="629" y="0"/>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35" name="Freeform 30"/>
          <p:cNvSpPr>
            <a:spLocks/>
          </p:cNvSpPr>
          <p:nvPr/>
        </p:nvSpPr>
        <p:spPr bwMode="auto">
          <a:xfrm>
            <a:off x="5157788" y="4003675"/>
            <a:ext cx="77788" cy="65087"/>
          </a:xfrm>
          <a:custGeom>
            <a:avLst/>
            <a:gdLst>
              <a:gd name="T0" fmla="*/ 49 w 49"/>
              <a:gd name="T1" fmla="*/ 8 h 41"/>
              <a:gd name="T2" fmla="*/ 0 w 49"/>
              <a:gd name="T3" fmla="*/ 41 h 41"/>
              <a:gd name="T4" fmla="*/ 8 w 49"/>
              <a:gd name="T5" fmla="*/ 0 h 41"/>
              <a:gd name="T6" fmla="*/ 49 w 49"/>
              <a:gd name="T7" fmla="*/ 8 h 41"/>
            </a:gdLst>
            <a:ahLst/>
            <a:cxnLst>
              <a:cxn ang="0">
                <a:pos x="T0" y="T1"/>
              </a:cxn>
              <a:cxn ang="0">
                <a:pos x="T2" y="T3"/>
              </a:cxn>
              <a:cxn ang="0">
                <a:pos x="T4" y="T5"/>
              </a:cxn>
              <a:cxn ang="0">
                <a:pos x="T6" y="T7"/>
              </a:cxn>
            </a:cxnLst>
            <a:rect l="0" t="0" r="r" b="b"/>
            <a:pathLst>
              <a:path w="49" h="41">
                <a:moveTo>
                  <a:pt x="49" y="8"/>
                </a:moveTo>
                <a:lnTo>
                  <a:pt x="0" y="41"/>
                </a:lnTo>
                <a:lnTo>
                  <a:pt x="8" y="0"/>
                </a:lnTo>
                <a:lnTo>
                  <a:pt x="49"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31"/>
          <p:cNvSpPr>
            <a:spLocks/>
          </p:cNvSpPr>
          <p:nvPr/>
        </p:nvSpPr>
        <p:spPr bwMode="auto">
          <a:xfrm>
            <a:off x="6677025" y="4003675"/>
            <a:ext cx="77788" cy="65087"/>
          </a:xfrm>
          <a:custGeom>
            <a:avLst/>
            <a:gdLst>
              <a:gd name="T0" fmla="*/ 0 w 49"/>
              <a:gd name="T1" fmla="*/ 8 h 41"/>
              <a:gd name="T2" fmla="*/ 49 w 49"/>
              <a:gd name="T3" fmla="*/ 41 h 41"/>
              <a:gd name="T4" fmla="*/ 41 w 49"/>
              <a:gd name="T5" fmla="*/ 0 h 41"/>
              <a:gd name="T6" fmla="*/ 0 w 49"/>
              <a:gd name="T7" fmla="*/ 8 h 41"/>
            </a:gdLst>
            <a:ahLst/>
            <a:cxnLst>
              <a:cxn ang="0">
                <a:pos x="T0" y="T1"/>
              </a:cxn>
              <a:cxn ang="0">
                <a:pos x="T2" y="T3"/>
              </a:cxn>
              <a:cxn ang="0">
                <a:pos x="T4" y="T5"/>
              </a:cxn>
              <a:cxn ang="0">
                <a:pos x="T6" y="T7"/>
              </a:cxn>
            </a:cxnLst>
            <a:rect l="0" t="0" r="r" b="b"/>
            <a:pathLst>
              <a:path w="49" h="41">
                <a:moveTo>
                  <a:pt x="0" y="8"/>
                </a:moveTo>
                <a:lnTo>
                  <a:pt x="49" y="41"/>
                </a:lnTo>
                <a:lnTo>
                  <a:pt x="41" y="0"/>
                </a:lnTo>
                <a:lnTo>
                  <a:pt x="0"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Rektangel 50"/>
          <p:cNvSpPr/>
          <p:nvPr/>
        </p:nvSpPr>
        <p:spPr>
          <a:xfrm>
            <a:off x="7766595" y="3455278"/>
            <a:ext cx="1988045" cy="253916"/>
          </a:xfrm>
          <a:prstGeom prst="rect">
            <a:avLst/>
          </a:prstGeom>
        </p:spPr>
        <p:txBody>
          <a:bodyPr wrap="none">
            <a:spAutoFit/>
          </a:bodyPr>
          <a:lstStyle/>
          <a:p>
            <a:r>
              <a:rPr lang="en-gb" sz="1050" b="1"/>
              <a:t>ORGANISED BY STUDENTS</a:t>
            </a:r>
            <a:endParaRPr lang="da-DK" sz="1050" b="1"/>
          </a:p>
        </p:txBody>
      </p:sp>
      <p:sp>
        <p:nvSpPr>
          <p:cNvPr id="52" name="Rektangel 51"/>
          <p:cNvSpPr/>
          <p:nvPr/>
        </p:nvSpPr>
        <p:spPr>
          <a:xfrm>
            <a:off x="2185700" y="3445753"/>
            <a:ext cx="1996059" cy="253916"/>
          </a:xfrm>
          <a:prstGeom prst="rect">
            <a:avLst/>
          </a:prstGeom>
        </p:spPr>
        <p:txBody>
          <a:bodyPr wrap="none">
            <a:spAutoFit/>
          </a:bodyPr>
          <a:lstStyle/>
          <a:p>
            <a:r>
              <a:rPr lang="en-gb" sz="1050" b="1"/>
              <a:t>ORGANISED BY LECTURER</a:t>
            </a:r>
            <a:endParaRPr lang="da-DK" sz="1050" b="1"/>
          </a:p>
        </p:txBody>
      </p:sp>
      <p:sp>
        <p:nvSpPr>
          <p:cNvPr id="53" name="Rektangel 52"/>
          <p:cNvSpPr/>
          <p:nvPr/>
        </p:nvSpPr>
        <p:spPr>
          <a:xfrm>
            <a:off x="5026353" y="5094790"/>
            <a:ext cx="1903085" cy="253916"/>
          </a:xfrm>
          <a:prstGeom prst="rect">
            <a:avLst/>
          </a:prstGeom>
        </p:spPr>
        <p:txBody>
          <a:bodyPr wrap="none">
            <a:spAutoFit/>
          </a:bodyPr>
          <a:lstStyle/>
          <a:p>
            <a:r>
              <a:rPr lang="en-gb" sz="1050" b="1"/>
              <a:t>DISCIPLINE ORIENTATION</a:t>
            </a:r>
            <a:endParaRPr lang="da-DK" sz="1050" b="1"/>
          </a:p>
        </p:txBody>
      </p:sp>
      <p:sp>
        <p:nvSpPr>
          <p:cNvPr id="54" name="Rektangel 53"/>
          <p:cNvSpPr/>
          <p:nvPr/>
        </p:nvSpPr>
        <p:spPr>
          <a:xfrm>
            <a:off x="5029200" y="1561015"/>
            <a:ext cx="1821332" cy="253916"/>
          </a:xfrm>
          <a:prstGeom prst="rect">
            <a:avLst/>
          </a:prstGeom>
        </p:spPr>
        <p:txBody>
          <a:bodyPr wrap="none">
            <a:spAutoFit/>
          </a:bodyPr>
          <a:lstStyle/>
          <a:p>
            <a:r>
              <a:rPr lang="en-gb" sz="1050" b="1"/>
              <a:t>PROBLEM ORIENTATION</a:t>
            </a:r>
            <a:endParaRPr lang="da-DK" sz="1050" b="1"/>
          </a:p>
        </p:txBody>
      </p:sp>
      <p:sp>
        <p:nvSpPr>
          <p:cNvPr id="55" name="Rektangel 54"/>
          <p:cNvSpPr/>
          <p:nvPr/>
        </p:nvSpPr>
        <p:spPr>
          <a:xfrm>
            <a:off x="5405340" y="2523424"/>
            <a:ext cx="1090363" cy="338554"/>
          </a:xfrm>
          <a:prstGeom prst="rect">
            <a:avLst/>
          </a:prstGeom>
        </p:spPr>
        <p:txBody>
          <a:bodyPr wrap="none">
            <a:spAutoFit/>
          </a:bodyPr>
          <a:lstStyle/>
          <a:p>
            <a:pPr algn="ctr"/>
            <a:r>
              <a:rPr lang="en-gb" sz="800" b="1">
                <a:solidFill>
                  <a:schemeClr val="bg1"/>
                </a:solidFill>
              </a:rPr>
              <a:t>PROBLEM-BASED</a:t>
            </a:r>
          </a:p>
          <a:p>
            <a:pPr algn="ctr"/>
            <a:r>
              <a:rPr lang="en-gb" sz="800" b="1">
                <a:solidFill>
                  <a:schemeClr val="bg1"/>
                </a:solidFill>
              </a:rPr>
              <a:t>PROJECT WORK</a:t>
            </a:r>
            <a:endParaRPr lang="da-DK" sz="800" b="1">
              <a:solidFill>
                <a:schemeClr val="bg1"/>
              </a:solidFill>
            </a:endParaRPr>
          </a:p>
        </p:txBody>
      </p:sp>
      <p:sp>
        <p:nvSpPr>
          <p:cNvPr id="57" name="Rektangel 56"/>
          <p:cNvSpPr/>
          <p:nvPr/>
        </p:nvSpPr>
        <p:spPr>
          <a:xfrm>
            <a:off x="4891511" y="3659027"/>
            <a:ext cx="720069" cy="215444"/>
          </a:xfrm>
          <a:prstGeom prst="rect">
            <a:avLst/>
          </a:prstGeom>
        </p:spPr>
        <p:txBody>
          <a:bodyPr wrap="none">
            <a:spAutoFit/>
          </a:bodyPr>
          <a:lstStyle/>
          <a:p>
            <a:pPr algn="ctr"/>
            <a:r>
              <a:rPr lang="en-gb" sz="800" b="1">
                <a:solidFill>
                  <a:schemeClr val="bg1"/>
                </a:solidFill>
              </a:rPr>
              <a:t>TEACHING</a:t>
            </a:r>
            <a:endParaRPr lang="da-DK" sz="800" b="1">
              <a:solidFill>
                <a:schemeClr val="bg1"/>
              </a:solidFill>
            </a:endParaRPr>
          </a:p>
        </p:txBody>
      </p:sp>
      <p:sp>
        <p:nvSpPr>
          <p:cNvPr id="59" name="Rektangel 58"/>
          <p:cNvSpPr/>
          <p:nvPr/>
        </p:nvSpPr>
        <p:spPr>
          <a:xfrm>
            <a:off x="6008635" y="3598027"/>
            <a:ext cx="1127232" cy="338554"/>
          </a:xfrm>
          <a:prstGeom prst="rect">
            <a:avLst/>
          </a:prstGeom>
        </p:spPr>
        <p:txBody>
          <a:bodyPr wrap="none">
            <a:spAutoFit/>
          </a:bodyPr>
          <a:lstStyle/>
          <a:p>
            <a:pPr algn="ctr"/>
            <a:r>
              <a:rPr lang="en-gb" sz="800" b="1">
                <a:solidFill>
                  <a:schemeClr val="bg1"/>
                </a:solidFill>
              </a:rPr>
              <a:t>INDIVIDUAL</a:t>
            </a:r>
          </a:p>
          <a:p>
            <a:pPr algn="ctr"/>
            <a:r>
              <a:rPr lang="en-gb" sz="800" b="1">
                <a:solidFill>
                  <a:schemeClr val="bg1"/>
                </a:solidFill>
              </a:rPr>
              <a:t>STUDY ACTIVITIES</a:t>
            </a:r>
            <a:endParaRPr lang="da-DK" sz="800" b="1">
              <a:solidFill>
                <a:schemeClr val="bg1"/>
              </a:solidFill>
            </a:endParaRPr>
          </a:p>
        </p:txBody>
      </p:sp>
    </p:spTree>
    <p:extLst>
      <p:ext uri="{BB962C8B-B14F-4D97-AF65-F5344CB8AC3E}">
        <p14:creationId xmlns:p14="http://schemas.microsoft.com/office/powerpoint/2010/main" val="2153325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ine 17"/>
          <p:cNvSpPr>
            <a:spLocks noChangeShapeType="1"/>
          </p:cNvSpPr>
          <p:nvPr/>
        </p:nvSpPr>
        <p:spPr bwMode="auto">
          <a:xfrm>
            <a:off x="5875338" y="866421"/>
            <a:ext cx="555625" cy="0"/>
          </a:xfrm>
          <a:prstGeom prst="line">
            <a:avLst/>
          </a:prstGeom>
          <a:noFill/>
          <a:ln w="15875"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9" name="Line 18"/>
          <p:cNvSpPr>
            <a:spLocks noChangeShapeType="1"/>
          </p:cNvSpPr>
          <p:nvPr/>
        </p:nvSpPr>
        <p:spPr bwMode="auto">
          <a:xfrm>
            <a:off x="5880100" y="3828696"/>
            <a:ext cx="557213" cy="0"/>
          </a:xfrm>
          <a:prstGeom prst="line">
            <a:avLst/>
          </a:prstGeom>
          <a:noFill/>
          <a:ln w="15875"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2" name="Line 21"/>
          <p:cNvSpPr>
            <a:spLocks noChangeShapeType="1"/>
          </p:cNvSpPr>
          <p:nvPr/>
        </p:nvSpPr>
        <p:spPr bwMode="auto">
          <a:xfrm>
            <a:off x="8530134" y="2365021"/>
            <a:ext cx="558800" cy="0"/>
          </a:xfrm>
          <a:prstGeom prst="line">
            <a:avLst/>
          </a:prstGeom>
          <a:noFill/>
          <a:ln w="15875"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3" name="Line 22"/>
          <p:cNvSpPr>
            <a:spLocks noChangeShapeType="1"/>
          </p:cNvSpPr>
          <p:nvPr/>
        </p:nvSpPr>
        <p:spPr bwMode="auto">
          <a:xfrm>
            <a:off x="3220505" y="2365021"/>
            <a:ext cx="557213" cy="0"/>
          </a:xfrm>
          <a:prstGeom prst="line">
            <a:avLst/>
          </a:prstGeom>
          <a:noFill/>
          <a:ln w="15875" cap="rnd">
            <a:solidFill>
              <a:srgbClr val="002653"/>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grpSp>
        <p:nvGrpSpPr>
          <p:cNvPr id="47" name="Gruppe 46"/>
          <p:cNvGrpSpPr/>
          <p:nvPr/>
        </p:nvGrpSpPr>
        <p:grpSpPr>
          <a:xfrm>
            <a:off x="4922838" y="1010884"/>
            <a:ext cx="2473325" cy="2476500"/>
            <a:chOff x="4922838" y="1455738"/>
            <a:chExt cx="2473325" cy="2476500"/>
          </a:xfrm>
        </p:grpSpPr>
        <p:sp>
          <p:nvSpPr>
            <p:cNvPr id="33" name="Oval 32"/>
            <p:cNvSpPr>
              <a:spLocks noChangeArrowheads="1"/>
            </p:cNvSpPr>
            <p:nvPr/>
          </p:nvSpPr>
          <p:spPr bwMode="auto">
            <a:xfrm>
              <a:off x="4922838" y="1455738"/>
              <a:ext cx="2473325" cy="2476500"/>
            </a:xfrm>
            <a:prstGeom prst="ellipse">
              <a:avLst/>
            </a:prstGeom>
            <a:solidFill>
              <a:srgbClr val="0026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7"/>
            <p:cNvSpPr>
              <a:spLocks/>
            </p:cNvSpPr>
            <p:nvPr/>
          </p:nvSpPr>
          <p:spPr bwMode="auto">
            <a:xfrm>
              <a:off x="6711950" y="1995488"/>
              <a:ext cx="334963" cy="708025"/>
            </a:xfrm>
            <a:custGeom>
              <a:avLst/>
              <a:gdLst>
                <a:gd name="T0" fmla="*/ 0 w 138"/>
                <a:gd name="T1" fmla="*/ 0 h 291"/>
                <a:gd name="T2" fmla="*/ 138 w 138"/>
                <a:gd name="T3" fmla="*/ 288 h 291"/>
                <a:gd name="T4" fmla="*/ 138 w 138"/>
                <a:gd name="T5" fmla="*/ 291 h 291"/>
              </a:gdLst>
              <a:ahLst/>
              <a:cxnLst>
                <a:cxn ang="0">
                  <a:pos x="T0" y="T1"/>
                </a:cxn>
                <a:cxn ang="0">
                  <a:pos x="T2" y="T3"/>
                </a:cxn>
                <a:cxn ang="0">
                  <a:pos x="T4" y="T5"/>
                </a:cxn>
              </a:cxnLst>
              <a:rect l="0" t="0" r="r" b="b"/>
              <a:pathLst>
                <a:path w="138" h="291">
                  <a:moveTo>
                    <a:pt x="0" y="0"/>
                  </a:moveTo>
                  <a:cubicBezTo>
                    <a:pt x="84" y="68"/>
                    <a:pt x="138" y="172"/>
                    <a:pt x="138" y="288"/>
                  </a:cubicBezTo>
                  <a:cubicBezTo>
                    <a:pt x="138" y="289"/>
                    <a:pt x="138" y="290"/>
                    <a:pt x="138" y="291"/>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39" name="Freeform 38"/>
            <p:cNvSpPr>
              <a:spLocks/>
            </p:cNvSpPr>
            <p:nvPr/>
          </p:nvSpPr>
          <p:spPr bwMode="auto">
            <a:xfrm>
              <a:off x="6680200" y="1963738"/>
              <a:ext cx="66675" cy="73025"/>
            </a:xfrm>
            <a:custGeom>
              <a:avLst/>
              <a:gdLst>
                <a:gd name="T0" fmla="*/ 42 w 42"/>
                <a:gd name="T1" fmla="*/ 0 h 46"/>
                <a:gd name="T2" fmla="*/ 6 w 42"/>
                <a:gd name="T3" fmla="*/ 46 h 46"/>
                <a:gd name="T4" fmla="*/ 0 w 42"/>
                <a:gd name="T5" fmla="*/ 5 h 46"/>
                <a:gd name="T6" fmla="*/ 42 w 42"/>
                <a:gd name="T7" fmla="*/ 0 h 46"/>
              </a:gdLst>
              <a:ahLst/>
              <a:cxnLst>
                <a:cxn ang="0">
                  <a:pos x="T0" y="T1"/>
                </a:cxn>
                <a:cxn ang="0">
                  <a:pos x="T2" y="T3"/>
                </a:cxn>
                <a:cxn ang="0">
                  <a:pos x="T4" y="T5"/>
                </a:cxn>
                <a:cxn ang="0">
                  <a:pos x="T6" y="T7"/>
                </a:cxn>
              </a:cxnLst>
              <a:rect l="0" t="0" r="r" b="b"/>
              <a:pathLst>
                <a:path w="42" h="46">
                  <a:moveTo>
                    <a:pt x="42" y="0"/>
                  </a:moveTo>
                  <a:lnTo>
                    <a:pt x="6" y="46"/>
                  </a:lnTo>
                  <a:lnTo>
                    <a:pt x="0" y="5"/>
                  </a:lnTo>
                  <a:lnTo>
                    <a:pt x="4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9"/>
            <p:cNvSpPr>
              <a:spLocks/>
            </p:cNvSpPr>
            <p:nvPr/>
          </p:nvSpPr>
          <p:spPr bwMode="auto">
            <a:xfrm>
              <a:off x="7000875" y="2695575"/>
              <a:ext cx="90488" cy="46037"/>
            </a:xfrm>
            <a:custGeom>
              <a:avLst/>
              <a:gdLst>
                <a:gd name="T0" fmla="*/ 57 w 57"/>
                <a:gd name="T1" fmla="*/ 2 h 29"/>
                <a:gd name="T2" fmla="*/ 0 w 57"/>
                <a:gd name="T3" fmla="*/ 0 h 29"/>
                <a:gd name="T4" fmla="*/ 27 w 57"/>
                <a:gd name="T5" fmla="*/ 29 h 29"/>
                <a:gd name="T6" fmla="*/ 57 w 57"/>
                <a:gd name="T7" fmla="*/ 2 h 29"/>
              </a:gdLst>
              <a:ahLst/>
              <a:cxnLst>
                <a:cxn ang="0">
                  <a:pos x="T0" y="T1"/>
                </a:cxn>
                <a:cxn ang="0">
                  <a:pos x="T2" y="T3"/>
                </a:cxn>
                <a:cxn ang="0">
                  <a:pos x="T4" y="T5"/>
                </a:cxn>
                <a:cxn ang="0">
                  <a:pos x="T6" y="T7"/>
                </a:cxn>
              </a:cxnLst>
              <a:rect l="0" t="0" r="r" b="b"/>
              <a:pathLst>
                <a:path w="57" h="29">
                  <a:moveTo>
                    <a:pt x="57" y="2"/>
                  </a:moveTo>
                  <a:lnTo>
                    <a:pt x="0" y="0"/>
                  </a:lnTo>
                  <a:lnTo>
                    <a:pt x="27" y="29"/>
                  </a:lnTo>
                  <a:lnTo>
                    <a:pt x="57"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40"/>
            <p:cNvSpPr>
              <a:spLocks/>
            </p:cNvSpPr>
            <p:nvPr/>
          </p:nvSpPr>
          <p:spPr bwMode="auto">
            <a:xfrm>
              <a:off x="5254625" y="1995488"/>
              <a:ext cx="331788" cy="708025"/>
            </a:xfrm>
            <a:custGeom>
              <a:avLst/>
              <a:gdLst>
                <a:gd name="T0" fmla="*/ 0 w 137"/>
                <a:gd name="T1" fmla="*/ 291 h 291"/>
                <a:gd name="T2" fmla="*/ 0 w 137"/>
                <a:gd name="T3" fmla="*/ 288 h 291"/>
                <a:gd name="T4" fmla="*/ 137 w 137"/>
                <a:gd name="T5" fmla="*/ 0 h 291"/>
              </a:gdLst>
              <a:ahLst/>
              <a:cxnLst>
                <a:cxn ang="0">
                  <a:pos x="T0" y="T1"/>
                </a:cxn>
                <a:cxn ang="0">
                  <a:pos x="T2" y="T3"/>
                </a:cxn>
                <a:cxn ang="0">
                  <a:pos x="T4" y="T5"/>
                </a:cxn>
              </a:cxnLst>
              <a:rect l="0" t="0" r="r" b="b"/>
              <a:pathLst>
                <a:path w="137" h="291">
                  <a:moveTo>
                    <a:pt x="0" y="291"/>
                  </a:moveTo>
                  <a:cubicBezTo>
                    <a:pt x="0" y="290"/>
                    <a:pt x="0" y="289"/>
                    <a:pt x="0" y="288"/>
                  </a:cubicBezTo>
                  <a:cubicBezTo>
                    <a:pt x="0" y="172"/>
                    <a:pt x="53" y="68"/>
                    <a:pt x="137" y="0"/>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42" name="Freeform 41"/>
            <p:cNvSpPr>
              <a:spLocks/>
            </p:cNvSpPr>
            <p:nvPr/>
          </p:nvSpPr>
          <p:spPr bwMode="auto">
            <a:xfrm>
              <a:off x="5208588" y="2695575"/>
              <a:ext cx="88900" cy="46037"/>
            </a:xfrm>
            <a:custGeom>
              <a:avLst/>
              <a:gdLst>
                <a:gd name="T0" fmla="*/ 0 w 56"/>
                <a:gd name="T1" fmla="*/ 2 h 29"/>
                <a:gd name="T2" fmla="*/ 56 w 56"/>
                <a:gd name="T3" fmla="*/ 0 h 29"/>
                <a:gd name="T4" fmla="*/ 29 w 56"/>
                <a:gd name="T5" fmla="*/ 29 h 29"/>
                <a:gd name="T6" fmla="*/ 0 w 56"/>
                <a:gd name="T7" fmla="*/ 2 h 29"/>
              </a:gdLst>
              <a:ahLst/>
              <a:cxnLst>
                <a:cxn ang="0">
                  <a:pos x="T0" y="T1"/>
                </a:cxn>
                <a:cxn ang="0">
                  <a:pos x="T2" y="T3"/>
                </a:cxn>
                <a:cxn ang="0">
                  <a:pos x="T4" y="T5"/>
                </a:cxn>
                <a:cxn ang="0">
                  <a:pos x="T6" y="T7"/>
                </a:cxn>
              </a:cxnLst>
              <a:rect l="0" t="0" r="r" b="b"/>
              <a:pathLst>
                <a:path w="56" h="29">
                  <a:moveTo>
                    <a:pt x="0" y="2"/>
                  </a:moveTo>
                  <a:lnTo>
                    <a:pt x="56" y="0"/>
                  </a:lnTo>
                  <a:lnTo>
                    <a:pt x="29" y="29"/>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42"/>
            <p:cNvSpPr>
              <a:spLocks/>
            </p:cNvSpPr>
            <p:nvPr/>
          </p:nvSpPr>
          <p:spPr bwMode="auto">
            <a:xfrm>
              <a:off x="5553075" y="1963738"/>
              <a:ext cx="65088" cy="73025"/>
            </a:xfrm>
            <a:custGeom>
              <a:avLst/>
              <a:gdLst>
                <a:gd name="T0" fmla="*/ 0 w 41"/>
                <a:gd name="T1" fmla="*/ 0 h 46"/>
                <a:gd name="T2" fmla="*/ 36 w 41"/>
                <a:gd name="T3" fmla="*/ 46 h 46"/>
                <a:gd name="T4" fmla="*/ 41 w 41"/>
                <a:gd name="T5" fmla="*/ 5 h 46"/>
                <a:gd name="T6" fmla="*/ 0 w 41"/>
                <a:gd name="T7" fmla="*/ 0 h 46"/>
              </a:gdLst>
              <a:ahLst/>
              <a:cxnLst>
                <a:cxn ang="0">
                  <a:pos x="T0" y="T1"/>
                </a:cxn>
                <a:cxn ang="0">
                  <a:pos x="T2" y="T3"/>
                </a:cxn>
                <a:cxn ang="0">
                  <a:pos x="T4" y="T5"/>
                </a:cxn>
                <a:cxn ang="0">
                  <a:pos x="T6" y="T7"/>
                </a:cxn>
              </a:cxnLst>
              <a:rect l="0" t="0" r="r" b="b"/>
              <a:pathLst>
                <a:path w="41" h="46">
                  <a:moveTo>
                    <a:pt x="0" y="0"/>
                  </a:moveTo>
                  <a:lnTo>
                    <a:pt x="36" y="46"/>
                  </a:lnTo>
                  <a:lnTo>
                    <a:pt x="41" y="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43"/>
            <p:cNvSpPr>
              <a:spLocks/>
            </p:cNvSpPr>
            <p:nvPr/>
          </p:nvSpPr>
          <p:spPr bwMode="auto">
            <a:xfrm>
              <a:off x="5411788" y="3203575"/>
              <a:ext cx="1477963" cy="388937"/>
            </a:xfrm>
            <a:custGeom>
              <a:avLst/>
              <a:gdLst>
                <a:gd name="T0" fmla="*/ 0 w 609"/>
                <a:gd name="T1" fmla="*/ 0 h 160"/>
                <a:gd name="T2" fmla="*/ 304 w 609"/>
                <a:gd name="T3" fmla="*/ 160 h 160"/>
                <a:gd name="T4" fmla="*/ 609 w 609"/>
                <a:gd name="T5" fmla="*/ 0 h 160"/>
              </a:gdLst>
              <a:ahLst/>
              <a:cxnLst>
                <a:cxn ang="0">
                  <a:pos x="T0" y="T1"/>
                </a:cxn>
                <a:cxn ang="0">
                  <a:pos x="T2" y="T3"/>
                </a:cxn>
                <a:cxn ang="0">
                  <a:pos x="T4" y="T5"/>
                </a:cxn>
              </a:cxnLst>
              <a:rect l="0" t="0" r="r" b="b"/>
              <a:pathLst>
                <a:path w="609" h="160">
                  <a:moveTo>
                    <a:pt x="0" y="0"/>
                  </a:moveTo>
                  <a:cubicBezTo>
                    <a:pt x="66" y="97"/>
                    <a:pt x="178" y="160"/>
                    <a:pt x="304" y="160"/>
                  </a:cubicBezTo>
                  <a:cubicBezTo>
                    <a:pt x="430" y="160"/>
                    <a:pt x="542" y="97"/>
                    <a:pt x="609" y="0"/>
                  </a:cubicBezTo>
                </a:path>
              </a:pathLst>
            </a:custGeom>
            <a:noFill/>
            <a:ln w="19050" cap="rnd">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45" name="Freeform 44"/>
            <p:cNvSpPr>
              <a:spLocks/>
            </p:cNvSpPr>
            <p:nvPr/>
          </p:nvSpPr>
          <p:spPr bwMode="auto">
            <a:xfrm>
              <a:off x="5375275" y="3170238"/>
              <a:ext cx="77788" cy="63500"/>
            </a:xfrm>
            <a:custGeom>
              <a:avLst/>
              <a:gdLst>
                <a:gd name="T0" fmla="*/ 49 w 49"/>
                <a:gd name="T1" fmla="*/ 7 h 40"/>
                <a:gd name="T2" fmla="*/ 0 w 49"/>
                <a:gd name="T3" fmla="*/ 40 h 40"/>
                <a:gd name="T4" fmla="*/ 9 w 49"/>
                <a:gd name="T5" fmla="*/ 0 h 40"/>
                <a:gd name="T6" fmla="*/ 49 w 49"/>
                <a:gd name="T7" fmla="*/ 7 h 40"/>
              </a:gdLst>
              <a:ahLst/>
              <a:cxnLst>
                <a:cxn ang="0">
                  <a:pos x="T0" y="T1"/>
                </a:cxn>
                <a:cxn ang="0">
                  <a:pos x="T2" y="T3"/>
                </a:cxn>
                <a:cxn ang="0">
                  <a:pos x="T4" y="T5"/>
                </a:cxn>
                <a:cxn ang="0">
                  <a:pos x="T6" y="T7"/>
                </a:cxn>
              </a:cxnLst>
              <a:rect l="0" t="0" r="r" b="b"/>
              <a:pathLst>
                <a:path w="49" h="40">
                  <a:moveTo>
                    <a:pt x="49" y="7"/>
                  </a:moveTo>
                  <a:lnTo>
                    <a:pt x="0" y="40"/>
                  </a:lnTo>
                  <a:lnTo>
                    <a:pt x="9" y="0"/>
                  </a:lnTo>
                  <a:lnTo>
                    <a:pt x="49"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45"/>
            <p:cNvSpPr>
              <a:spLocks/>
            </p:cNvSpPr>
            <p:nvPr/>
          </p:nvSpPr>
          <p:spPr bwMode="auto">
            <a:xfrm>
              <a:off x="6845300" y="3170238"/>
              <a:ext cx="77788" cy="63500"/>
            </a:xfrm>
            <a:custGeom>
              <a:avLst/>
              <a:gdLst>
                <a:gd name="T0" fmla="*/ 0 w 49"/>
                <a:gd name="T1" fmla="*/ 9 h 40"/>
                <a:gd name="T2" fmla="*/ 49 w 49"/>
                <a:gd name="T3" fmla="*/ 40 h 40"/>
                <a:gd name="T4" fmla="*/ 40 w 49"/>
                <a:gd name="T5" fmla="*/ 0 h 40"/>
                <a:gd name="T6" fmla="*/ 0 w 49"/>
                <a:gd name="T7" fmla="*/ 9 h 40"/>
              </a:gdLst>
              <a:ahLst/>
              <a:cxnLst>
                <a:cxn ang="0">
                  <a:pos x="T0" y="T1"/>
                </a:cxn>
                <a:cxn ang="0">
                  <a:pos x="T2" y="T3"/>
                </a:cxn>
                <a:cxn ang="0">
                  <a:pos x="T4" y="T5"/>
                </a:cxn>
                <a:cxn ang="0">
                  <a:pos x="T6" y="T7"/>
                </a:cxn>
              </a:cxnLst>
              <a:rect l="0" t="0" r="r" b="b"/>
              <a:pathLst>
                <a:path w="49" h="40">
                  <a:moveTo>
                    <a:pt x="0" y="9"/>
                  </a:moveTo>
                  <a:lnTo>
                    <a:pt x="49" y="40"/>
                  </a:lnTo>
                  <a:lnTo>
                    <a:pt x="40" y="0"/>
                  </a:lnTo>
                  <a:lnTo>
                    <a:pt x="0"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sp>
        <p:nvSpPr>
          <p:cNvPr id="48" name="Rektangel 47"/>
          <p:cNvSpPr/>
          <p:nvPr/>
        </p:nvSpPr>
        <p:spPr>
          <a:xfrm>
            <a:off x="5607620" y="1319095"/>
            <a:ext cx="1090363" cy="338554"/>
          </a:xfrm>
          <a:prstGeom prst="rect">
            <a:avLst/>
          </a:prstGeom>
        </p:spPr>
        <p:txBody>
          <a:bodyPr wrap="none">
            <a:spAutoFit/>
          </a:bodyPr>
          <a:lstStyle/>
          <a:p>
            <a:pPr algn="ctr"/>
            <a:r>
              <a:rPr lang="en-gb" sz="800" b="1">
                <a:solidFill>
                  <a:schemeClr val="bg1"/>
                </a:solidFill>
              </a:rPr>
              <a:t>PROBLEM-BASED</a:t>
            </a:r>
          </a:p>
          <a:p>
            <a:pPr algn="ctr"/>
            <a:r>
              <a:rPr lang="en-gb" sz="800" b="1">
                <a:solidFill>
                  <a:schemeClr val="bg1"/>
                </a:solidFill>
              </a:rPr>
              <a:t>PROJECT WORK</a:t>
            </a:r>
            <a:endParaRPr lang="da-DK" sz="800" b="1">
              <a:solidFill>
                <a:schemeClr val="bg1"/>
              </a:solidFill>
            </a:endParaRPr>
          </a:p>
        </p:txBody>
      </p:sp>
      <p:sp>
        <p:nvSpPr>
          <p:cNvPr id="49" name="Rektangel 48"/>
          <p:cNvSpPr/>
          <p:nvPr/>
        </p:nvSpPr>
        <p:spPr>
          <a:xfrm>
            <a:off x="5093791" y="2417120"/>
            <a:ext cx="720069" cy="215444"/>
          </a:xfrm>
          <a:prstGeom prst="rect">
            <a:avLst/>
          </a:prstGeom>
        </p:spPr>
        <p:txBody>
          <a:bodyPr wrap="none">
            <a:spAutoFit/>
          </a:bodyPr>
          <a:lstStyle/>
          <a:p>
            <a:pPr algn="ctr"/>
            <a:r>
              <a:rPr lang="en-gb" sz="800" b="1">
                <a:solidFill>
                  <a:schemeClr val="bg1"/>
                </a:solidFill>
              </a:rPr>
              <a:t>TEACHING</a:t>
            </a:r>
            <a:endParaRPr lang="da-DK" sz="800" b="1">
              <a:solidFill>
                <a:schemeClr val="bg1"/>
              </a:solidFill>
            </a:endParaRPr>
          </a:p>
        </p:txBody>
      </p:sp>
      <p:sp>
        <p:nvSpPr>
          <p:cNvPr id="50" name="Rektangel 49"/>
          <p:cNvSpPr/>
          <p:nvPr/>
        </p:nvSpPr>
        <p:spPr>
          <a:xfrm>
            <a:off x="6210915" y="2393698"/>
            <a:ext cx="1127232" cy="338554"/>
          </a:xfrm>
          <a:prstGeom prst="rect">
            <a:avLst/>
          </a:prstGeom>
        </p:spPr>
        <p:txBody>
          <a:bodyPr wrap="none">
            <a:spAutoFit/>
          </a:bodyPr>
          <a:lstStyle/>
          <a:p>
            <a:pPr algn="ctr"/>
            <a:r>
              <a:rPr lang="en-gb" sz="800" b="1">
                <a:solidFill>
                  <a:schemeClr val="bg1"/>
                </a:solidFill>
              </a:rPr>
              <a:t>INDIVIDUAL</a:t>
            </a:r>
          </a:p>
          <a:p>
            <a:pPr algn="ctr"/>
            <a:r>
              <a:rPr lang="en-gb" sz="800" b="1">
                <a:solidFill>
                  <a:schemeClr val="bg1"/>
                </a:solidFill>
              </a:rPr>
              <a:t>STUDY ACTIVITIES</a:t>
            </a:r>
            <a:endParaRPr lang="da-DK" sz="800" b="1">
              <a:solidFill>
                <a:schemeClr val="bg1"/>
              </a:solidFill>
            </a:endParaRPr>
          </a:p>
        </p:txBody>
      </p:sp>
      <p:sp>
        <p:nvSpPr>
          <p:cNvPr id="51" name="Rektangel 50"/>
          <p:cNvSpPr/>
          <p:nvPr/>
        </p:nvSpPr>
        <p:spPr>
          <a:xfrm>
            <a:off x="7815511" y="2122176"/>
            <a:ext cx="1988045" cy="253916"/>
          </a:xfrm>
          <a:prstGeom prst="rect">
            <a:avLst/>
          </a:prstGeom>
        </p:spPr>
        <p:txBody>
          <a:bodyPr wrap="none">
            <a:spAutoFit/>
          </a:bodyPr>
          <a:lstStyle/>
          <a:p>
            <a:r>
              <a:rPr lang="en-gb" sz="1050" b="1"/>
              <a:t>ORGANISED BY STUDENTS</a:t>
            </a:r>
            <a:endParaRPr lang="da-DK" sz="1050" b="1"/>
          </a:p>
        </p:txBody>
      </p:sp>
      <p:sp>
        <p:nvSpPr>
          <p:cNvPr id="52" name="Rektangel 51"/>
          <p:cNvSpPr/>
          <p:nvPr/>
        </p:nvSpPr>
        <p:spPr>
          <a:xfrm>
            <a:off x="2522833" y="2108017"/>
            <a:ext cx="1996059" cy="253916"/>
          </a:xfrm>
          <a:prstGeom prst="rect">
            <a:avLst/>
          </a:prstGeom>
        </p:spPr>
        <p:txBody>
          <a:bodyPr wrap="none">
            <a:spAutoFit/>
          </a:bodyPr>
          <a:lstStyle/>
          <a:p>
            <a:r>
              <a:rPr lang="en-gb" sz="1050" b="1"/>
              <a:t>ORGANISED BY LECTURER</a:t>
            </a:r>
            <a:endParaRPr lang="da-DK" sz="1050" b="1"/>
          </a:p>
        </p:txBody>
      </p:sp>
      <p:sp>
        <p:nvSpPr>
          <p:cNvPr id="53" name="Rektangel 52"/>
          <p:cNvSpPr/>
          <p:nvPr/>
        </p:nvSpPr>
        <p:spPr>
          <a:xfrm>
            <a:off x="5208588" y="3593914"/>
            <a:ext cx="1903085" cy="253916"/>
          </a:xfrm>
          <a:prstGeom prst="rect">
            <a:avLst/>
          </a:prstGeom>
        </p:spPr>
        <p:txBody>
          <a:bodyPr wrap="none">
            <a:spAutoFit/>
          </a:bodyPr>
          <a:lstStyle/>
          <a:p>
            <a:r>
              <a:rPr lang="en-gb" sz="1050" b="1"/>
              <a:t>DISCIPLINE ORIENTATION</a:t>
            </a:r>
            <a:endParaRPr lang="da-DK" sz="1050" b="1"/>
          </a:p>
        </p:txBody>
      </p:sp>
      <p:sp>
        <p:nvSpPr>
          <p:cNvPr id="54" name="Rektangel 53"/>
          <p:cNvSpPr/>
          <p:nvPr/>
        </p:nvSpPr>
        <p:spPr>
          <a:xfrm>
            <a:off x="5254625" y="612505"/>
            <a:ext cx="1821332" cy="253916"/>
          </a:xfrm>
          <a:prstGeom prst="rect">
            <a:avLst/>
          </a:prstGeom>
        </p:spPr>
        <p:txBody>
          <a:bodyPr wrap="none">
            <a:spAutoFit/>
          </a:bodyPr>
          <a:lstStyle/>
          <a:p>
            <a:r>
              <a:rPr lang="en-gb" sz="1050" b="1"/>
              <a:t>PROBLEM ORIENTATION</a:t>
            </a:r>
            <a:endParaRPr lang="da-DK" sz="1050" b="1"/>
          </a:p>
        </p:txBody>
      </p:sp>
      <p:sp>
        <p:nvSpPr>
          <p:cNvPr id="55" name="Rektangel 54"/>
          <p:cNvSpPr/>
          <p:nvPr/>
        </p:nvSpPr>
        <p:spPr>
          <a:xfrm>
            <a:off x="1705017" y="4268758"/>
            <a:ext cx="1949887" cy="338554"/>
          </a:xfrm>
          <a:prstGeom prst="rect">
            <a:avLst/>
          </a:prstGeom>
        </p:spPr>
        <p:txBody>
          <a:bodyPr wrap="square">
            <a:spAutoFit/>
          </a:bodyPr>
          <a:lstStyle/>
          <a:p>
            <a:pPr algn="ctr"/>
            <a:r>
              <a:rPr lang="da-DK" sz="800">
                <a:solidFill>
                  <a:schemeClr val="tx2"/>
                </a:solidFill>
              </a:rPr>
              <a:t>PROBLEM </a:t>
            </a:r>
            <a:r>
              <a:rPr lang="da-DK" sz="800" smtClean="0">
                <a:solidFill>
                  <a:schemeClr val="tx2"/>
                </a:solidFill>
              </a:rPr>
              <a:t>ORIENTATION</a:t>
            </a:r>
          </a:p>
          <a:p>
            <a:pPr algn="ctr"/>
            <a:r>
              <a:rPr lang="da-DK" sz="800" b="1">
                <a:solidFill>
                  <a:schemeClr val="tx2"/>
                </a:solidFill>
              </a:rPr>
              <a:t>ORGANISED BY LECTURER</a:t>
            </a:r>
          </a:p>
        </p:txBody>
      </p:sp>
      <p:sp>
        <p:nvSpPr>
          <p:cNvPr id="56" name="Rektangel 55"/>
          <p:cNvSpPr/>
          <p:nvPr/>
        </p:nvSpPr>
        <p:spPr>
          <a:xfrm>
            <a:off x="4076481" y="4269907"/>
            <a:ext cx="1949887" cy="338554"/>
          </a:xfrm>
          <a:prstGeom prst="rect">
            <a:avLst/>
          </a:prstGeom>
        </p:spPr>
        <p:txBody>
          <a:bodyPr wrap="square">
            <a:spAutoFit/>
          </a:bodyPr>
          <a:lstStyle/>
          <a:p>
            <a:pPr algn="ctr"/>
            <a:r>
              <a:rPr lang="da-DK" sz="800">
                <a:solidFill>
                  <a:schemeClr val="tx2"/>
                </a:solidFill>
              </a:rPr>
              <a:t>DISCIPLINE </a:t>
            </a:r>
            <a:r>
              <a:rPr lang="da-DK" sz="800" smtClean="0">
                <a:solidFill>
                  <a:schemeClr val="tx2"/>
                </a:solidFill>
              </a:rPr>
              <a:t>ORIENTATION </a:t>
            </a:r>
          </a:p>
          <a:p>
            <a:pPr algn="ctr"/>
            <a:r>
              <a:rPr lang="da-DK" sz="800" b="1">
                <a:solidFill>
                  <a:schemeClr val="tx2"/>
                </a:solidFill>
              </a:rPr>
              <a:t>ORGANISED BY LECTURER</a:t>
            </a:r>
          </a:p>
        </p:txBody>
      </p:sp>
      <p:sp>
        <p:nvSpPr>
          <p:cNvPr id="58" name="Rektangel 57"/>
          <p:cNvSpPr/>
          <p:nvPr/>
        </p:nvSpPr>
        <p:spPr>
          <a:xfrm>
            <a:off x="6466994" y="4268758"/>
            <a:ext cx="1949887" cy="338554"/>
          </a:xfrm>
          <a:prstGeom prst="rect">
            <a:avLst/>
          </a:prstGeom>
        </p:spPr>
        <p:txBody>
          <a:bodyPr wrap="square">
            <a:spAutoFit/>
          </a:bodyPr>
          <a:lstStyle/>
          <a:p>
            <a:pPr algn="ctr"/>
            <a:r>
              <a:rPr lang="da-DK" sz="800">
                <a:solidFill>
                  <a:schemeClr val="tx2"/>
                </a:solidFill>
              </a:rPr>
              <a:t>PROBLEM </a:t>
            </a:r>
            <a:r>
              <a:rPr lang="da-DK" sz="800" smtClean="0">
                <a:solidFill>
                  <a:schemeClr val="tx2"/>
                </a:solidFill>
              </a:rPr>
              <a:t>ORIENTATION </a:t>
            </a:r>
          </a:p>
          <a:p>
            <a:pPr algn="ctr"/>
            <a:r>
              <a:rPr lang="da-DK" sz="800" b="1">
                <a:solidFill>
                  <a:schemeClr val="tx2"/>
                </a:solidFill>
              </a:rPr>
              <a:t>ORGANISED BY STUDENTS</a:t>
            </a:r>
          </a:p>
        </p:txBody>
      </p:sp>
      <p:sp>
        <p:nvSpPr>
          <p:cNvPr id="59" name="Rektangel 58"/>
          <p:cNvSpPr/>
          <p:nvPr/>
        </p:nvSpPr>
        <p:spPr>
          <a:xfrm>
            <a:off x="8794750" y="4275642"/>
            <a:ext cx="1949887" cy="338554"/>
          </a:xfrm>
          <a:prstGeom prst="rect">
            <a:avLst/>
          </a:prstGeom>
        </p:spPr>
        <p:txBody>
          <a:bodyPr wrap="square">
            <a:spAutoFit/>
          </a:bodyPr>
          <a:lstStyle/>
          <a:p>
            <a:pPr algn="ctr"/>
            <a:r>
              <a:rPr lang="da-DK" sz="800">
                <a:solidFill>
                  <a:schemeClr val="tx2"/>
                </a:solidFill>
              </a:rPr>
              <a:t>DISCIPLINE </a:t>
            </a:r>
            <a:r>
              <a:rPr lang="da-DK" sz="800" smtClean="0">
                <a:solidFill>
                  <a:schemeClr val="tx2"/>
                </a:solidFill>
              </a:rPr>
              <a:t>ORIENTATION </a:t>
            </a:r>
          </a:p>
          <a:p>
            <a:pPr algn="ctr"/>
            <a:r>
              <a:rPr lang="da-DK" sz="800" b="1">
                <a:solidFill>
                  <a:schemeClr val="tx2"/>
                </a:solidFill>
              </a:rPr>
              <a:t>ORGANISED BY STUDENTS</a:t>
            </a:r>
          </a:p>
        </p:txBody>
      </p:sp>
      <p:sp>
        <p:nvSpPr>
          <p:cNvPr id="60" name="Rectangle 11"/>
          <p:cNvSpPr>
            <a:spLocks noChangeArrowheads="1"/>
          </p:cNvSpPr>
          <p:nvPr/>
        </p:nvSpPr>
        <p:spPr bwMode="auto">
          <a:xfrm>
            <a:off x="1582205" y="4727221"/>
            <a:ext cx="2195513" cy="1495425"/>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gb" sz="900" b="1"/>
              <a:t>EXAMPLES</a:t>
            </a:r>
          </a:p>
          <a:p>
            <a:pPr marL="171450" indent="-171450">
              <a:buFont typeface="Arial" panose="020B0604020202020204" pitchFamily="34" charset="0"/>
              <a:buChar char="•"/>
            </a:pPr>
            <a:r>
              <a:rPr lang="en-gb" sz="900"/>
              <a:t>Case work</a:t>
            </a:r>
            <a:endParaRPr lang="da-DK" sz="900"/>
          </a:p>
          <a:p>
            <a:pPr marL="171450" indent="-171450">
              <a:buFont typeface="Arial" panose="020B0604020202020204" pitchFamily="34" charset="0"/>
              <a:buChar char="•"/>
            </a:pPr>
            <a:r>
              <a:rPr lang="en-gb" sz="900"/>
              <a:t>Theme introductions</a:t>
            </a:r>
          </a:p>
          <a:p>
            <a:pPr marL="171450" indent="-171450">
              <a:buFont typeface="Arial" panose="020B0604020202020204" pitchFamily="34" charset="0"/>
              <a:buChar char="•"/>
            </a:pPr>
            <a:r>
              <a:rPr lang="en-gb" sz="900"/>
              <a:t>Workshops</a:t>
            </a:r>
          </a:p>
          <a:p>
            <a:pPr marL="171450" indent="-171450">
              <a:buFont typeface="Arial" panose="020B0604020202020204" pitchFamily="34" charset="0"/>
              <a:buChar char="•"/>
            </a:pPr>
            <a:r>
              <a:rPr lang="en-gb" sz="900"/>
              <a:t>Midterm evaluations and seminars</a:t>
            </a:r>
          </a:p>
          <a:p>
            <a:pPr marL="171450" indent="-171450">
              <a:buFont typeface="Arial" panose="020B0604020202020204" pitchFamily="34" charset="0"/>
              <a:buChar char="•"/>
            </a:pPr>
            <a:r>
              <a:rPr lang="en-gb" sz="900"/>
              <a:t>Supervision</a:t>
            </a:r>
          </a:p>
          <a:p>
            <a:pPr marL="171450" indent="-171450">
              <a:buFont typeface="Arial" panose="020B0604020202020204" pitchFamily="34" charset="0"/>
              <a:buChar char="•"/>
            </a:pPr>
            <a:r>
              <a:rPr lang="en-gb" sz="900"/>
              <a:t>Networking activities</a:t>
            </a:r>
          </a:p>
          <a:p>
            <a:pPr marL="171450" indent="-171450">
              <a:buFont typeface="Arial" panose="020B0604020202020204" pitchFamily="34" charset="0"/>
              <a:buChar char="•"/>
            </a:pPr>
            <a:r>
              <a:rPr lang="en-gb" sz="900"/>
              <a:t>Project exams</a:t>
            </a:r>
          </a:p>
          <a:p>
            <a:pPr marL="171450" indent="-171450">
              <a:buFont typeface="Arial" panose="020B0604020202020204" pitchFamily="34" charset="0"/>
              <a:buChar char="•"/>
            </a:pPr>
            <a:r>
              <a:rPr lang="en-gb" sz="900">
                <a:solidFill>
                  <a:srgbClr val="002060"/>
                </a:solidFill>
              </a:rPr>
              <a:t>Problem-based exercises</a:t>
            </a:r>
          </a:p>
          <a:p>
            <a:pPr marL="171450" indent="-171450">
              <a:buFont typeface="Arial" panose="020B0604020202020204" pitchFamily="34" charset="0"/>
              <a:buChar char="•"/>
            </a:pPr>
            <a:r>
              <a:rPr lang="en-gb" sz="900">
                <a:solidFill>
                  <a:srgbClr val="002060"/>
                </a:solidFill>
              </a:rPr>
              <a:t>Clinical placement</a:t>
            </a:r>
            <a:endParaRPr lang="en-gb" sz="900" dirty="0">
              <a:solidFill>
                <a:srgbClr val="002060"/>
              </a:solidFill>
            </a:endParaRPr>
          </a:p>
        </p:txBody>
      </p:sp>
      <p:sp>
        <p:nvSpPr>
          <p:cNvPr id="64" name="Rectangle 14"/>
          <p:cNvSpPr>
            <a:spLocks noChangeArrowheads="1"/>
          </p:cNvSpPr>
          <p:nvPr/>
        </p:nvSpPr>
        <p:spPr bwMode="auto">
          <a:xfrm>
            <a:off x="8728155" y="4727221"/>
            <a:ext cx="2233612" cy="1244600"/>
          </a:xfrm>
          <a:prstGeom prst="rect">
            <a:avLst/>
          </a:prstGeom>
          <a:noFill/>
          <a:ln w="20638"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gb" sz="900" b="1"/>
              <a:t>EXAMPLES</a:t>
            </a:r>
          </a:p>
          <a:p>
            <a:pPr marL="171450" indent="-171450">
              <a:buFont typeface="Arial" panose="020B0604020202020204" pitchFamily="34" charset="0"/>
              <a:buChar char="•"/>
            </a:pPr>
            <a:r>
              <a:rPr lang="en-gb" sz="900"/>
              <a:t>Preparing for teaching activities</a:t>
            </a:r>
            <a:endParaRPr lang="da-DK" sz="900"/>
          </a:p>
          <a:p>
            <a:pPr marL="171450" indent="-171450">
              <a:buFont typeface="Arial" panose="020B0604020202020204" pitchFamily="34" charset="0"/>
              <a:buChar char="•"/>
            </a:pPr>
            <a:r>
              <a:rPr lang="en-gb" sz="900">
                <a:solidFill>
                  <a:srgbClr val="002060"/>
                </a:solidFill>
              </a:rPr>
              <a:t>Follow-up on teaching activities</a:t>
            </a:r>
            <a:endParaRPr lang="da-DK" sz="900">
              <a:solidFill>
                <a:srgbClr val="002060"/>
              </a:solidFill>
            </a:endParaRPr>
          </a:p>
          <a:p>
            <a:pPr marL="171450" indent="-171450">
              <a:buFont typeface="Arial" panose="020B0604020202020204" pitchFamily="34" charset="0"/>
              <a:buChar char="•"/>
            </a:pPr>
            <a:r>
              <a:rPr lang="en-gb" sz="900"/>
              <a:t>Reading</a:t>
            </a:r>
          </a:p>
          <a:p>
            <a:pPr marL="171450" indent="-171450">
              <a:buFont typeface="Arial" panose="020B0604020202020204" pitchFamily="34" charset="0"/>
              <a:buChar char="•"/>
            </a:pPr>
            <a:r>
              <a:rPr lang="en-gb" sz="900"/>
              <a:t>Writing</a:t>
            </a:r>
          </a:p>
          <a:p>
            <a:pPr marL="171450" indent="-171450">
              <a:buFont typeface="Arial" panose="020B0604020202020204" pitchFamily="34" charset="0"/>
              <a:buChar char="•"/>
            </a:pPr>
            <a:r>
              <a:rPr lang="en-gb" sz="900"/>
              <a:t>Preparing for exams and tests</a:t>
            </a:r>
            <a:endParaRPr lang="en-gb" sz="900" dirty="0"/>
          </a:p>
        </p:txBody>
      </p:sp>
      <p:sp>
        <p:nvSpPr>
          <p:cNvPr id="65" name="Rektangel 64"/>
          <p:cNvSpPr/>
          <p:nvPr/>
        </p:nvSpPr>
        <p:spPr>
          <a:xfrm>
            <a:off x="5375275" y="5721363"/>
            <a:ext cx="1547813" cy="10885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1" name="Rectangle 12"/>
          <p:cNvSpPr>
            <a:spLocks noChangeArrowheads="1"/>
          </p:cNvSpPr>
          <p:nvPr/>
        </p:nvSpPr>
        <p:spPr bwMode="auto">
          <a:xfrm>
            <a:off x="3952081" y="4727221"/>
            <a:ext cx="2198688" cy="1647825"/>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gb" sz="900" b="1"/>
              <a:t>EXAMPLES</a:t>
            </a:r>
          </a:p>
          <a:p>
            <a:pPr marL="171450" indent="-171450">
              <a:buFont typeface="Arial" panose="020B0604020202020204" pitchFamily="34" charset="0"/>
              <a:buChar char="•"/>
            </a:pPr>
            <a:r>
              <a:rPr lang="en-gb" sz="900"/>
              <a:t>Lectures</a:t>
            </a:r>
            <a:endParaRPr lang="da-DK" sz="900"/>
          </a:p>
          <a:p>
            <a:pPr marL="171450" indent="-171450">
              <a:buFont typeface="Arial" panose="020B0604020202020204" pitchFamily="34" charset="0"/>
              <a:buChar char="•"/>
            </a:pPr>
            <a:r>
              <a:rPr lang="en-gb" sz="900"/>
              <a:t>Courses/classroom instruction</a:t>
            </a:r>
          </a:p>
          <a:p>
            <a:pPr marL="171450" indent="-171450">
              <a:buFont typeface="Arial" panose="020B0604020202020204" pitchFamily="34" charset="0"/>
              <a:buChar char="•"/>
            </a:pPr>
            <a:r>
              <a:rPr lang="en-gb" sz="900"/>
              <a:t>Seminars</a:t>
            </a:r>
          </a:p>
          <a:p>
            <a:pPr marL="171450" indent="-171450">
              <a:buFont typeface="Arial" panose="020B0604020202020204" pitchFamily="34" charset="0"/>
              <a:buChar char="•"/>
            </a:pPr>
            <a:r>
              <a:rPr lang="en-gb" sz="900"/>
              <a:t>E-learning</a:t>
            </a:r>
          </a:p>
          <a:p>
            <a:pPr marL="171450" indent="-171450">
              <a:buFont typeface="Arial" panose="020B0604020202020204" pitchFamily="34" charset="0"/>
              <a:buChar char="•"/>
            </a:pPr>
            <a:r>
              <a:rPr lang="en-gb" sz="900"/>
              <a:t>Guest lectures</a:t>
            </a:r>
          </a:p>
          <a:p>
            <a:pPr marL="171450" indent="-171450">
              <a:buFont typeface="Arial" panose="020B0604020202020204" pitchFamily="34" charset="0"/>
              <a:buChar char="•"/>
            </a:pPr>
            <a:r>
              <a:rPr lang="en-gb" sz="900"/>
              <a:t>Laboratory experiments</a:t>
            </a:r>
          </a:p>
          <a:p>
            <a:pPr marL="171450" indent="-171450">
              <a:buFont typeface="Arial" panose="020B0604020202020204" pitchFamily="34" charset="0"/>
              <a:buChar char="•"/>
            </a:pPr>
            <a:r>
              <a:rPr lang="en-gb" sz="900"/>
              <a:t>Assignments</a:t>
            </a:r>
          </a:p>
          <a:p>
            <a:pPr marL="171450" indent="-171450">
              <a:buFont typeface="Arial" panose="020B0604020202020204" pitchFamily="34" charset="0"/>
              <a:buChar char="•"/>
            </a:pPr>
            <a:r>
              <a:rPr lang="en-gb" sz="900">
                <a:solidFill>
                  <a:srgbClr val="002060"/>
                </a:solidFill>
              </a:rPr>
              <a:t>Discipline-oriented exercises</a:t>
            </a:r>
          </a:p>
          <a:p>
            <a:pPr marL="171450" indent="-171450">
              <a:buFont typeface="Arial" panose="020B0604020202020204" pitchFamily="34" charset="0"/>
              <a:buChar char="•"/>
            </a:pPr>
            <a:r>
              <a:rPr lang="en-gb" sz="900"/>
              <a:t>Learning cafes</a:t>
            </a:r>
          </a:p>
          <a:p>
            <a:pPr marL="171450" indent="-171450">
              <a:buFont typeface="Arial" panose="020B0604020202020204" pitchFamily="34" charset="0"/>
              <a:buChar char="•"/>
            </a:pPr>
            <a:r>
              <a:rPr lang="en-gb" sz="900"/>
              <a:t>Exams and tests</a:t>
            </a:r>
            <a:endParaRPr lang="da-DK" sz="900" dirty="0"/>
          </a:p>
        </p:txBody>
      </p:sp>
      <p:sp>
        <p:nvSpPr>
          <p:cNvPr id="62" name="Rectangle 10"/>
          <p:cNvSpPr>
            <a:spLocks noChangeArrowheads="1"/>
          </p:cNvSpPr>
          <p:nvPr/>
        </p:nvSpPr>
        <p:spPr bwMode="auto">
          <a:xfrm>
            <a:off x="6325132" y="4727221"/>
            <a:ext cx="2233612" cy="1772757"/>
          </a:xfrm>
          <a:prstGeom prst="rect">
            <a:avLst/>
          </a:prstGeom>
          <a:noFill/>
          <a:ln w="19050" cap="rnd">
            <a:solidFill>
              <a:srgbClr val="A8A6B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gb" sz="900" b="1"/>
              <a:t>EXAMPLES</a:t>
            </a:r>
          </a:p>
          <a:p>
            <a:pPr marL="171450" indent="-171450">
              <a:buFont typeface="Arial" panose="020B0604020202020204" pitchFamily="34" charset="0"/>
              <a:buChar char="•"/>
            </a:pPr>
            <a:r>
              <a:rPr lang="en-gb" sz="900"/>
              <a:t>Group meetings</a:t>
            </a:r>
            <a:endParaRPr lang="da-DK" sz="900"/>
          </a:p>
          <a:p>
            <a:pPr marL="171450" indent="-171450">
              <a:buFont typeface="Arial" panose="020B0604020202020204" pitchFamily="34" charset="0"/>
              <a:buChar char="•"/>
            </a:pPr>
            <a:r>
              <a:rPr lang="en-gb" sz="900"/>
              <a:t>Presentations and feedback</a:t>
            </a:r>
          </a:p>
          <a:p>
            <a:pPr marL="171450" indent="-171450">
              <a:buFont typeface="Arial" panose="020B0604020202020204" pitchFamily="34" charset="0"/>
              <a:buChar char="•"/>
            </a:pPr>
            <a:r>
              <a:rPr lang="en-gb" sz="900"/>
              <a:t>Subject-related discussions</a:t>
            </a:r>
          </a:p>
          <a:p>
            <a:pPr marL="171450" indent="-171450">
              <a:buFont typeface="Arial" panose="020B0604020202020204" pitchFamily="34" charset="0"/>
              <a:buChar char="•"/>
            </a:pPr>
            <a:r>
              <a:rPr lang="en-gb" sz="900"/>
              <a:t>Company visits and field studies</a:t>
            </a:r>
          </a:p>
          <a:p>
            <a:pPr marL="171450" indent="-171450">
              <a:buFont typeface="Arial" panose="020B0604020202020204" pitchFamily="34" charset="0"/>
              <a:buChar char="•"/>
            </a:pPr>
            <a:r>
              <a:rPr lang="en-gb" sz="900"/>
              <a:t>Experimental testing</a:t>
            </a:r>
          </a:p>
          <a:p>
            <a:pPr marL="171450" indent="-171450">
              <a:buFont typeface="Arial" panose="020B0604020202020204" pitchFamily="34" charset="0"/>
              <a:buChar char="•"/>
            </a:pPr>
            <a:r>
              <a:rPr lang="en-gb" sz="900"/>
              <a:t>Preparing reports</a:t>
            </a:r>
          </a:p>
          <a:p>
            <a:pPr marL="171450" indent="-171450">
              <a:buFont typeface="Arial" panose="020B0604020202020204" pitchFamily="34" charset="0"/>
              <a:buChar char="•"/>
            </a:pPr>
            <a:r>
              <a:rPr lang="en-gb" sz="900" smtClean="0"/>
              <a:t>Preparing for project exams</a:t>
            </a:r>
          </a:p>
          <a:p>
            <a:pPr marL="171450" indent="-171450">
              <a:buFont typeface="Arial" panose="020B0604020202020204" pitchFamily="34" charset="0"/>
              <a:buChar char="•"/>
            </a:pPr>
            <a:r>
              <a:rPr lang="en-gb" sz="900"/>
              <a:t>Individual study activities for projects</a:t>
            </a:r>
            <a:r>
              <a:rPr lang="da-DK" sz="900"/>
              <a:t/>
            </a:r>
            <a:br>
              <a:rPr lang="da-DK" sz="900"/>
            </a:br>
            <a:r>
              <a:rPr lang="en-gb" sz="900"/>
              <a:t>- reading and writing</a:t>
            </a:r>
          </a:p>
          <a:p>
            <a:pPr marL="171450" indent="-171450">
              <a:buFont typeface="Arial" panose="020B0604020202020204" pitchFamily="34" charset="0"/>
              <a:buChar char="•"/>
            </a:pPr>
            <a:r>
              <a:rPr lang="en-gb" sz="900"/>
              <a:t>Project-oriented courses (internships)</a:t>
            </a:r>
          </a:p>
          <a:p>
            <a:pPr marL="171450" indent="-171450">
              <a:buFont typeface="Arial" panose="020B0604020202020204" pitchFamily="34" charset="0"/>
              <a:buChar char="•"/>
            </a:pPr>
            <a:endParaRPr lang="en-gb" sz="900"/>
          </a:p>
        </p:txBody>
      </p:sp>
    </p:spTree>
    <p:extLst>
      <p:ext uri="{BB962C8B-B14F-4D97-AF65-F5344CB8AC3E}">
        <p14:creationId xmlns:p14="http://schemas.microsoft.com/office/powerpoint/2010/main" val="52561649"/>
      </p:ext>
    </p:extLst>
  </p:cSld>
  <p:clrMapOvr>
    <a:masterClrMapping/>
  </p:clrMapOvr>
</p:sld>
</file>

<file path=ppt/theme/theme1.xml><?xml version="1.0" encoding="utf-8"?>
<a:theme xmlns:a="http://schemas.openxmlformats.org/drawingml/2006/main" name="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AU_POWERPOINT_16_9_DK" id="{A9314A11-232B-44AD-B463-DA388C6E1084}" vid="{3915CC49-FE55-4B7B-B842-2A7014111CFD}"/>
    </a:ext>
  </a:extLst>
</a:theme>
</file>

<file path=ppt/theme/theme2.xml><?xml version="1.0" encoding="utf-8"?>
<a:theme xmlns:a="http://schemas.openxmlformats.org/drawingml/2006/main" name="AAU PowerPoint - Blue">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AU_POWERPOINT_16_9_DK" id="{A9314A11-232B-44AD-B463-DA388C6E1084}" vid="{9317A137-B940-47C4-9CBA-CAC799E9FD8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44811465383E943B92E1D8FB4ACE096" ma:contentTypeVersion="0" ma:contentTypeDescription="Opret et nyt dokument." ma:contentTypeScope="" ma:versionID="ee7ec91fd553efe109c13db3664ae448">
  <xsd:schema xmlns:xsd="http://www.w3.org/2001/XMLSchema" xmlns:xs="http://www.w3.org/2001/XMLSchema" xmlns:p="http://schemas.microsoft.com/office/2006/metadata/properties" targetNamespace="http://schemas.microsoft.com/office/2006/metadata/properties" ma:root="true" ma:fieldsID="dfad7e647da05e021f67e823bc559cb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FA39FA-C90B-44C5-8395-0F72C2D9FD12}">
  <ds:schemaRefs>
    <ds:schemaRef ds:uri="http://schemas.microsoft.com/sharepoint/v3/contenttype/forms"/>
  </ds:schemaRefs>
</ds:datastoreItem>
</file>

<file path=customXml/itemProps2.xml><?xml version="1.0" encoding="utf-8"?>
<ds:datastoreItem xmlns:ds="http://schemas.openxmlformats.org/officeDocument/2006/customXml" ds:itemID="{500C86E2-2A55-4D44-88C9-25660FD1BB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3603602-65E0-48FA-BF06-563C46D1CC25}">
  <ds:schemaRefs>
    <ds:schemaRef ds:uri="http://purl.org/dc/terms/"/>
    <ds:schemaRef ds:uri="http://schemas.microsoft.com/office/2006/documentManagement/types"/>
    <ds:schemaRef ds:uri="http://www.w3.org/XML/1998/namespace"/>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AAU 16_9 (DA)</Template>
  <TotalTime>53</TotalTime>
  <Words>215</Words>
  <Application>Microsoft Office PowerPoint</Application>
  <PresentationFormat>Widescreen</PresentationFormat>
  <Paragraphs>101</Paragraphs>
  <Slides>2</Slides>
  <Notes>0</Notes>
  <HiddenSlides>0</HiddenSlides>
  <MMClips>0</MMClips>
  <ScaleCrop>false</ScaleCrop>
  <HeadingPairs>
    <vt:vector size="6" baseType="variant">
      <vt:variant>
        <vt:lpstr>Benyttede skrifttyper</vt:lpstr>
      </vt:variant>
      <vt:variant>
        <vt:i4>5</vt:i4>
      </vt:variant>
      <vt:variant>
        <vt:lpstr>Tema</vt:lpstr>
      </vt:variant>
      <vt:variant>
        <vt:i4>2</vt:i4>
      </vt:variant>
      <vt:variant>
        <vt:lpstr>Slidetitler</vt:lpstr>
      </vt:variant>
      <vt:variant>
        <vt:i4>2</vt:i4>
      </vt:variant>
    </vt:vector>
  </HeadingPairs>
  <TitlesOfParts>
    <vt:vector size="9" baseType="lpstr">
      <vt:lpstr>Arial</vt:lpstr>
      <vt:lpstr>Arial Black</vt:lpstr>
      <vt:lpstr>Calibri</vt:lpstr>
      <vt:lpstr>Montserrat Medium</vt:lpstr>
      <vt:lpstr>Times New Roman</vt:lpstr>
      <vt:lpstr>AAU PowerPoint</vt:lpstr>
      <vt:lpstr>AAU PowerPoint - Blue</vt:lpstr>
      <vt:lpstr>STUDY ACTIVITY MODEL</vt:lpstr>
      <vt:lpstr>PowerPoint-præsentation</vt:lpstr>
    </vt:vector>
  </TitlesOfParts>
  <Company>Aalborg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STUDIEAKTIVITETSMODEL</dc:title>
  <dc:creator>Søren Emil Søe Degn</dc:creator>
  <cp:lastModifiedBy>Annemette Helligsø</cp:lastModifiedBy>
  <cp:revision>6</cp:revision>
  <cp:lastPrinted>2017-03-09T03:48:56Z</cp:lastPrinted>
  <dcterms:created xsi:type="dcterms:W3CDTF">2018-12-04T10:41:27Z</dcterms:created>
  <dcterms:modified xsi:type="dcterms:W3CDTF">2019-02-27T12:40:55Z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0x010100B44811465383E943B92E1D8FB4ACE096</vt:lpwstr>
  </property>
</Properties>
</file>