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47"/>
  </p:handoutMasterIdLst>
  <p:sldIdLst>
    <p:sldId id="257" r:id="rId2"/>
    <p:sldId id="342" r:id="rId3"/>
    <p:sldId id="343" r:id="rId4"/>
    <p:sldId id="344" r:id="rId5"/>
    <p:sldId id="366" r:id="rId6"/>
    <p:sldId id="345" r:id="rId7"/>
    <p:sldId id="367" r:id="rId8"/>
    <p:sldId id="346" r:id="rId9"/>
    <p:sldId id="347" r:id="rId10"/>
    <p:sldId id="258" r:id="rId11"/>
    <p:sldId id="348" r:id="rId12"/>
    <p:sldId id="349" r:id="rId13"/>
    <p:sldId id="350" r:id="rId14"/>
    <p:sldId id="368" r:id="rId15"/>
    <p:sldId id="351" r:id="rId16"/>
    <p:sldId id="369" r:id="rId17"/>
    <p:sldId id="352" r:id="rId18"/>
    <p:sldId id="353" r:id="rId19"/>
    <p:sldId id="259" r:id="rId20"/>
    <p:sldId id="354" r:id="rId21"/>
    <p:sldId id="355" r:id="rId22"/>
    <p:sldId id="356" r:id="rId23"/>
    <p:sldId id="370" r:id="rId24"/>
    <p:sldId id="357" r:id="rId25"/>
    <p:sldId id="371" r:id="rId26"/>
    <p:sldId id="358" r:id="rId27"/>
    <p:sldId id="359" r:id="rId28"/>
    <p:sldId id="260" r:id="rId29"/>
    <p:sldId id="360" r:id="rId30"/>
    <p:sldId id="361" r:id="rId31"/>
    <p:sldId id="362" r:id="rId32"/>
    <p:sldId id="372" r:id="rId33"/>
    <p:sldId id="363" r:id="rId34"/>
    <p:sldId id="373" r:id="rId35"/>
    <p:sldId id="364" r:id="rId36"/>
    <p:sldId id="365" r:id="rId37"/>
    <p:sldId id="374" r:id="rId38"/>
    <p:sldId id="375" r:id="rId39"/>
    <p:sldId id="376" r:id="rId40"/>
    <p:sldId id="377" r:id="rId41"/>
    <p:sldId id="378" r:id="rId42"/>
    <p:sldId id="379" r:id="rId43"/>
    <p:sldId id="380" r:id="rId44"/>
    <p:sldId id="381" r:id="rId45"/>
    <p:sldId id="382" r:id="rId46"/>
  </p:sldIdLst>
  <p:sldSz cx="12192000" cy="6858000"/>
  <p:notesSz cx="9144000" cy="6858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68CE"/>
    <a:srgbClr val="3A94E6"/>
    <a:srgbClr val="40A4FF"/>
    <a:srgbClr val="8AA3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93"/>
    <p:restoredTop sz="91429"/>
  </p:normalViewPr>
  <p:slideViewPr>
    <p:cSldViewPr snapToGrid="0" snapToObjects="1">
      <p:cViewPr varScale="1">
        <p:scale>
          <a:sx n="112" d="100"/>
          <a:sy n="112" d="100"/>
        </p:scale>
        <p:origin x="8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83C34F50-72CD-A24C-BC86-BEA5C2AAC6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0148D70F-347E-414E-90FD-DA26B2A10F8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319E5E-27EC-4843-B476-D8CCCE352E9B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3280F1F1-47B6-E149-BB1E-92E4620FDBA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50B0632F-FB5D-9D41-8C2F-2584EBD9564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234A54-DEDE-2847-B3E2-873B02F4172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683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3D1373-756F-584B-BABE-03C0A427C7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GB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FD77D6CF-C149-5A4C-973A-A779E9F093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GB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DDD3A64-9D08-C541-B3DB-589D6CCB8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7BAB-FE89-944B-AC98-39C0C8DFE332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9DBF69F-5864-4144-8A1F-E1C5474D6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D175F7A-A475-1A49-8D4B-5545FA4F4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F157C-D1E7-6D45-8A96-B1A8882CEF7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451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4DF092-F235-D741-A51C-314062437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GB"/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D0076E13-C790-5D41-811F-0601DFB6A4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a-DK"/>
              <a:t>Rediger teksttypografien i masteren
Andet niveau
Tredje niveau
Fjerde niveau
Femte niveau</a:t>
            </a:r>
            <a:endParaRPr lang="en-GB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D6CA26C-EA65-404D-9856-B42252656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7BAB-FE89-944B-AC98-39C0C8DFE332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5147697-D5EC-4F42-80F6-00AF4C3E9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45CE680-19E3-0C41-9EA8-50136EA0F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F157C-D1E7-6D45-8A96-B1A8882CEF7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1587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7E403244-146E-1F4F-A4C3-69CE3B4129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GB"/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1B21E2FA-3BF3-C340-A437-72B31527F0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a-DK"/>
              <a:t>Rediger teksttypografien i masteren
Andet niveau
Tredje niveau
Fjerde niveau
Femte niveau</a:t>
            </a:r>
            <a:endParaRPr lang="en-GB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DEBB77A-19B9-8B4C-B1AA-FDD08DBE2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7BAB-FE89-944B-AC98-39C0C8DFE332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D855E95-0FE1-284D-B12B-C99CBA585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0A55D3E-97B3-A44E-8715-0C008A0A5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F157C-D1E7-6D45-8A96-B1A8882CEF7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092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DF96C0-4D12-CB4B-BF4B-1930EABA2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GB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E80193F-B627-F14D-A3F0-219842E96F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/>
              <a:t>Rediger teksttypografien i masteren
Andet niveau
Tredje niveau
Fjerde niveau
Femte niveau</a:t>
            </a:r>
            <a:endParaRPr lang="en-GB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C25FF62-0385-014A-ADFD-2481594A8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7BAB-FE89-944B-AC98-39C0C8DFE332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7044842-C12F-2944-927C-68F2CBE7A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AB98BF2-1453-6A41-A477-89EF5C6FC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F157C-D1E7-6D45-8A96-B1A8882CEF7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493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9E776D-9D62-D940-8A0A-5466255E8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GB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F615FB7-C3F1-2047-8CA6-4F775AAC75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Rediger teksttypografien i masteren
Andet niveau
Tredje niveau
Fjerde niveau
Femte niveau</a:t>
            </a:r>
            <a:endParaRPr lang="en-GB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25C7D9A-8ECE-B941-95F5-966C8FC8D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7BAB-FE89-944B-AC98-39C0C8DFE332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839142B-CA16-624F-8D8F-3E5C6E81A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B95CAE6-69E9-FE49-A76F-7A56DB4B2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F157C-D1E7-6D45-8A96-B1A8882CEF7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662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1B1909-0F0F-8940-A388-6FF9F85A6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GB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3C0F042-BAA4-9343-9CBC-775FF71D9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a-DK"/>
              <a:t>Rediger teksttypografien i masteren
Andet niveau
Tredje niveau
Fjerde niveau
Femte niveau</a:t>
            </a:r>
            <a:endParaRPr lang="en-GB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81EE2C6D-DC3C-C141-8CF1-65F318E242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a-DK"/>
              <a:t>Rediger teksttypografien i masteren
Andet niveau
Tredje niveau
Fjerde niveau
Femte niveau</a:t>
            </a:r>
            <a:endParaRPr lang="en-GB"/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F8EC5C0-5BCF-2945-A1D6-61A7B02F1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7BAB-FE89-944B-AC98-39C0C8DFE332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8E8C0808-EE11-A04C-B040-2D10C3117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1FD04C8-C235-1249-88A8-036C4328A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F157C-D1E7-6D45-8A96-B1A8882CEF7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599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6572E6-9733-7846-B4D5-72795BC51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GB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E8BFCD3-87B7-814B-9E02-4F570B49E5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a-DK"/>
              <a:t>Rediger teksttypografien i masteren
Andet niveau
Tredje niveau
Fjerde niveau
Femte niveau</a:t>
            </a:r>
            <a:endParaRPr lang="en-GB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D29E4EE-357B-B246-8FEE-B4340CE4A0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a-DK"/>
              <a:t>Rediger teksttypografien i masteren
Andet niveau
Tredje niveau
Fjerde niveau
Femte niveau</a:t>
            </a:r>
            <a:endParaRPr lang="en-GB"/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D578D3FB-C58F-834F-A25B-0C17C65B97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a-DK"/>
              <a:t>Rediger teksttypografien i masteren
Andet niveau
Tredje niveau
Fjerde niveau
Femte niveau</a:t>
            </a:r>
            <a:endParaRPr lang="en-GB"/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237EA716-64C7-934C-97D9-EC677DC24E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a-DK"/>
              <a:t>Rediger teksttypografien i masteren
Andet niveau
Tredje niveau
Fjerde niveau
Femte niveau</a:t>
            </a:r>
            <a:endParaRPr lang="en-GB"/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88308B4C-384C-0B45-8A28-FD5272D67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7BAB-FE89-944B-AC98-39C0C8DFE332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E4424807-8F12-4B4D-98EE-29C561CB2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3A31CD55-5666-F643-9E0F-ABF869029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F157C-D1E7-6D45-8A96-B1A8882CEF7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026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CA0786-2213-C04F-ACDE-C134BCFB7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GB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CE75AFC4-3C9D-0F47-917A-D8768D572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7BAB-FE89-944B-AC98-39C0C8DFE332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28AFBCE2-FFD2-5B4D-B2BB-CF0D74D5F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3F045DD-A300-AC4E-B28B-6A7C415FF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F157C-D1E7-6D45-8A96-B1A8882CEF7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011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F6E48C15-53D6-8C45-B649-B627A98CE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7BAB-FE89-944B-AC98-39C0C8DFE332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02DCF7BF-39CB-9344-BAE3-220718C3F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22A1EB38-DBE7-844B-A8A2-E3A9CF0E0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F157C-D1E7-6D45-8A96-B1A8882CEF7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045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34B128-4129-3F42-9720-9CE353497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GB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B60D2A8-8F79-FE4E-A33B-C7B93D96B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a-DK"/>
              <a:t>Rediger teksttypografien i masteren
Andet niveau
Tredje niveau
Fjerde niveau
Femte niveau</a:t>
            </a:r>
            <a:endParaRPr lang="en-GB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52EB3D0-5F95-6747-8123-FB9A01743E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a-DK"/>
              <a:t>Rediger teksttypografien i masteren
Andet niveau
Tredje niveau
Fjerde niveau
Femte niveau</a:t>
            </a:r>
            <a:endParaRPr lang="en-GB"/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182A061-C3B8-0E46-9225-3C419FA65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7BAB-FE89-944B-AC98-39C0C8DFE332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185FF808-8CD8-1B48-8F05-F37CB7D1E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F98F6F78-4511-9341-8EFB-FFFB5E1EC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F157C-D1E7-6D45-8A96-B1A8882CEF7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043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43C845-99DD-9F48-B7E7-3C9D74B13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GB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ECABF634-780D-634E-AF5F-8235C4D7AD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92A1806E-6D23-F442-B172-FBF2CE8843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a-DK"/>
              <a:t>Rediger teksttypografien i masteren
Andet niveau
Tredje niveau
Fjerde niveau
Femte niveau</a:t>
            </a:r>
            <a:endParaRPr lang="en-GB"/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0F9B45A7-9D6A-E54B-BC09-4DFD4C187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7BAB-FE89-944B-AC98-39C0C8DFE332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CA0A35FA-EE4C-7D4E-A4C9-2335D7E92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3FBF331-BF5C-7244-8A43-AE0F06401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F157C-D1E7-6D45-8A96-B1A8882CEF7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5529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515CE3BB-CADB-D041-9B31-0B8096488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GB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E3F8AA9-9E22-3F49-800B-8AB396408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a-DK"/>
              <a:t>Rediger teksttypografien i masteren
Andet niveau
Tredje niveau
Fjerde niveau
Femte niveau</a:t>
            </a:r>
            <a:endParaRPr lang="en-GB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2DD1C91-DF75-F24C-A1E5-3F39DAEEDA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E7BAB-FE89-944B-AC98-39C0C8DFE332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5A79EBF-2891-5F47-B820-62A15AA146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6094E0E-A109-BB4A-B770-B873D88393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F157C-D1E7-6D45-8A96-B1A8882CEF7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390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94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1148316"/>
            <a:ext cx="9739422" cy="45932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200" b="1" dirty="0">
              <a:solidFill>
                <a:schemeClr val="tx1"/>
              </a:solidFill>
            </a:endParaRPr>
          </a:p>
          <a:p>
            <a:pPr algn="ctr"/>
            <a:r>
              <a:rPr lang="en-GB" sz="7200" b="1" dirty="0">
                <a:solidFill>
                  <a:schemeClr val="tx1"/>
                </a:solidFill>
              </a:rPr>
              <a:t>PROBLEMORIENTEREDE</a:t>
            </a:r>
          </a:p>
          <a:p>
            <a:pPr algn="ctr"/>
            <a:r>
              <a:rPr lang="en-GB" sz="7200" b="1" dirty="0">
                <a:solidFill>
                  <a:schemeClr val="tx1"/>
                </a:solidFill>
              </a:rPr>
              <a:t>KOMPETENCER</a:t>
            </a:r>
          </a:p>
          <a:p>
            <a:pPr algn="ctr"/>
            <a:endParaRPr lang="en-GB" sz="8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268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909D55B6-A62E-8846-8E3E-7B224DCEF183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STRUKTURELLE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KOMPETENCER</a:t>
            </a:r>
          </a:p>
        </p:txBody>
      </p:sp>
    </p:spTree>
    <p:extLst>
      <p:ext uri="{BB962C8B-B14F-4D97-AF65-F5344CB8AC3E}">
        <p14:creationId xmlns:p14="http://schemas.microsoft.com/office/powerpoint/2010/main" val="1172244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318977"/>
            <a:ext cx="9739422" cy="62094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200" b="1" dirty="0">
              <a:solidFill>
                <a:schemeClr val="tx1"/>
              </a:solidFill>
            </a:endParaRPr>
          </a:p>
          <a:p>
            <a:pPr algn="ctr"/>
            <a:endParaRPr lang="en-GB" sz="8000" b="1" dirty="0">
              <a:solidFill>
                <a:schemeClr val="tx1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017AAD8-6B38-E94E-B3E7-EC648C708616}"/>
              </a:ext>
            </a:extLst>
          </p:cNvPr>
          <p:cNvSpPr txBox="1"/>
          <p:nvPr/>
        </p:nvSpPr>
        <p:spPr>
          <a:xfrm rot="5400000">
            <a:off x="8846288" y="3211034"/>
            <a:ext cx="32564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1. semester, Bach.</a:t>
            </a:r>
          </a:p>
        </p:txBody>
      </p:sp>
    </p:spTree>
    <p:extLst>
      <p:ext uri="{BB962C8B-B14F-4D97-AF65-F5344CB8AC3E}">
        <p14:creationId xmlns:p14="http://schemas.microsoft.com/office/powerpoint/2010/main" val="1108153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318977"/>
            <a:ext cx="9739422" cy="62094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200" b="1" dirty="0">
              <a:solidFill>
                <a:schemeClr val="tx1"/>
              </a:solidFill>
            </a:endParaRPr>
          </a:p>
          <a:p>
            <a:pPr algn="ctr"/>
            <a:endParaRPr lang="en-GB" sz="8000" b="1" dirty="0">
              <a:solidFill>
                <a:schemeClr val="tx1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017AAD8-6B38-E94E-B3E7-EC648C708616}"/>
              </a:ext>
            </a:extLst>
          </p:cNvPr>
          <p:cNvSpPr txBox="1"/>
          <p:nvPr/>
        </p:nvSpPr>
        <p:spPr>
          <a:xfrm rot="5400000">
            <a:off x="8846288" y="3211034"/>
            <a:ext cx="32564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2. semester, Bach.</a:t>
            </a:r>
          </a:p>
        </p:txBody>
      </p:sp>
    </p:spTree>
    <p:extLst>
      <p:ext uri="{BB962C8B-B14F-4D97-AF65-F5344CB8AC3E}">
        <p14:creationId xmlns:p14="http://schemas.microsoft.com/office/powerpoint/2010/main" val="3968519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318977"/>
            <a:ext cx="9739422" cy="62094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200" b="1" dirty="0">
              <a:solidFill>
                <a:schemeClr val="tx1"/>
              </a:solidFill>
            </a:endParaRPr>
          </a:p>
          <a:p>
            <a:pPr algn="ctr"/>
            <a:endParaRPr lang="en-GB" sz="8000" b="1" dirty="0">
              <a:solidFill>
                <a:schemeClr val="tx1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017AAD8-6B38-E94E-B3E7-EC648C708616}"/>
              </a:ext>
            </a:extLst>
          </p:cNvPr>
          <p:cNvSpPr txBox="1"/>
          <p:nvPr/>
        </p:nvSpPr>
        <p:spPr>
          <a:xfrm rot="5400000">
            <a:off x="8846288" y="3211034"/>
            <a:ext cx="32564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/>
              <a:t>3. </a:t>
            </a:r>
            <a:r>
              <a:rPr lang="en-GB" sz="3200" b="1" dirty="0"/>
              <a:t>semester, Bach.</a:t>
            </a:r>
          </a:p>
        </p:txBody>
      </p:sp>
    </p:spTree>
    <p:extLst>
      <p:ext uri="{BB962C8B-B14F-4D97-AF65-F5344CB8AC3E}">
        <p14:creationId xmlns:p14="http://schemas.microsoft.com/office/powerpoint/2010/main" val="22757665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318977"/>
            <a:ext cx="9739422" cy="62094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200" b="1" dirty="0">
              <a:solidFill>
                <a:schemeClr val="tx1"/>
              </a:solidFill>
            </a:endParaRPr>
          </a:p>
          <a:p>
            <a:pPr algn="ctr"/>
            <a:endParaRPr lang="en-GB" sz="8000" b="1" dirty="0">
              <a:solidFill>
                <a:schemeClr val="tx1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017AAD8-6B38-E94E-B3E7-EC648C708616}"/>
              </a:ext>
            </a:extLst>
          </p:cNvPr>
          <p:cNvSpPr txBox="1"/>
          <p:nvPr/>
        </p:nvSpPr>
        <p:spPr>
          <a:xfrm rot="5400000">
            <a:off x="8846288" y="3211034"/>
            <a:ext cx="32564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/>
              <a:t>4</a:t>
            </a:r>
            <a:r>
              <a:rPr lang="en-GB" sz="3200" b="1" dirty="0"/>
              <a:t>. semester, Bach.</a:t>
            </a:r>
          </a:p>
        </p:txBody>
      </p:sp>
    </p:spTree>
    <p:extLst>
      <p:ext uri="{BB962C8B-B14F-4D97-AF65-F5344CB8AC3E}">
        <p14:creationId xmlns:p14="http://schemas.microsoft.com/office/powerpoint/2010/main" val="19111276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318977"/>
            <a:ext cx="9739422" cy="62094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200" b="1" dirty="0">
              <a:solidFill>
                <a:schemeClr val="tx1"/>
              </a:solidFill>
            </a:endParaRPr>
          </a:p>
          <a:p>
            <a:pPr algn="ctr"/>
            <a:endParaRPr lang="en-GB" sz="8000" b="1" dirty="0">
              <a:solidFill>
                <a:schemeClr val="tx1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017AAD8-6B38-E94E-B3E7-EC648C708616}"/>
              </a:ext>
            </a:extLst>
          </p:cNvPr>
          <p:cNvSpPr txBox="1"/>
          <p:nvPr/>
        </p:nvSpPr>
        <p:spPr>
          <a:xfrm rot="5400000">
            <a:off x="8846288" y="3211034"/>
            <a:ext cx="32564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/>
              <a:t>5. </a:t>
            </a:r>
            <a:r>
              <a:rPr lang="en-GB" sz="3200" b="1" dirty="0"/>
              <a:t>semester, Bach.</a:t>
            </a:r>
          </a:p>
        </p:txBody>
      </p:sp>
    </p:spTree>
    <p:extLst>
      <p:ext uri="{BB962C8B-B14F-4D97-AF65-F5344CB8AC3E}">
        <p14:creationId xmlns:p14="http://schemas.microsoft.com/office/powerpoint/2010/main" val="5165177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318977"/>
            <a:ext cx="9739422" cy="62094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200" b="1" dirty="0">
              <a:solidFill>
                <a:schemeClr val="tx1"/>
              </a:solidFill>
            </a:endParaRPr>
          </a:p>
          <a:p>
            <a:pPr algn="ctr"/>
            <a:endParaRPr lang="en-GB" sz="8000" b="1" dirty="0">
              <a:solidFill>
                <a:schemeClr val="tx1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017AAD8-6B38-E94E-B3E7-EC648C708616}"/>
              </a:ext>
            </a:extLst>
          </p:cNvPr>
          <p:cNvSpPr txBox="1"/>
          <p:nvPr/>
        </p:nvSpPr>
        <p:spPr>
          <a:xfrm rot="5400000">
            <a:off x="8846288" y="3211034"/>
            <a:ext cx="32564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/>
              <a:t>6</a:t>
            </a:r>
            <a:r>
              <a:rPr lang="en-GB" sz="3200" b="1" dirty="0"/>
              <a:t>. semester, Bach.</a:t>
            </a:r>
          </a:p>
        </p:txBody>
      </p:sp>
    </p:spTree>
    <p:extLst>
      <p:ext uri="{BB962C8B-B14F-4D97-AF65-F5344CB8AC3E}">
        <p14:creationId xmlns:p14="http://schemas.microsoft.com/office/powerpoint/2010/main" val="10519315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318977"/>
            <a:ext cx="9739422" cy="62094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200" b="1" dirty="0">
              <a:solidFill>
                <a:schemeClr val="tx1"/>
              </a:solidFill>
            </a:endParaRPr>
          </a:p>
          <a:p>
            <a:pPr algn="ctr"/>
            <a:endParaRPr lang="en-GB" sz="8000" b="1" dirty="0">
              <a:solidFill>
                <a:schemeClr val="tx1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017AAD8-6B38-E94E-B3E7-EC648C708616}"/>
              </a:ext>
            </a:extLst>
          </p:cNvPr>
          <p:cNvSpPr txBox="1"/>
          <p:nvPr/>
        </p:nvSpPr>
        <p:spPr>
          <a:xfrm rot="5400000">
            <a:off x="7500572" y="3211034"/>
            <a:ext cx="59478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da-DK" sz="3200" b="1" dirty="0"/>
              <a:t>semester, Kandidat  (nye stud.)</a:t>
            </a:r>
          </a:p>
        </p:txBody>
      </p:sp>
    </p:spTree>
    <p:extLst>
      <p:ext uri="{BB962C8B-B14F-4D97-AF65-F5344CB8AC3E}">
        <p14:creationId xmlns:p14="http://schemas.microsoft.com/office/powerpoint/2010/main" val="37354189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48317" y="318977"/>
            <a:ext cx="9739422" cy="62094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200" b="1" dirty="0">
              <a:solidFill>
                <a:schemeClr val="tx1"/>
              </a:solidFill>
            </a:endParaRPr>
          </a:p>
          <a:p>
            <a:pPr algn="ctr"/>
            <a:endParaRPr lang="en-GB" sz="8000" b="1" dirty="0">
              <a:solidFill>
                <a:schemeClr val="tx1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017AAD8-6B38-E94E-B3E7-EC648C708616}"/>
              </a:ext>
            </a:extLst>
          </p:cNvPr>
          <p:cNvSpPr txBox="1"/>
          <p:nvPr/>
        </p:nvSpPr>
        <p:spPr>
          <a:xfrm rot="5400000">
            <a:off x="9094629" y="3104709"/>
            <a:ext cx="27597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3200" b="1" dirty="0"/>
              <a:t>Kandidat  (alle)</a:t>
            </a:r>
          </a:p>
        </p:txBody>
      </p:sp>
    </p:spTree>
    <p:extLst>
      <p:ext uri="{BB962C8B-B14F-4D97-AF65-F5344CB8AC3E}">
        <p14:creationId xmlns:p14="http://schemas.microsoft.com/office/powerpoint/2010/main" val="6626849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39BB7F08-0920-F54C-A032-FE7E7338B6BA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META-KOGNITIVE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KOMPETENCER</a:t>
            </a:r>
          </a:p>
        </p:txBody>
      </p:sp>
    </p:spTree>
    <p:extLst>
      <p:ext uri="{BB962C8B-B14F-4D97-AF65-F5344CB8AC3E}">
        <p14:creationId xmlns:p14="http://schemas.microsoft.com/office/powerpoint/2010/main" val="1236208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94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318977"/>
            <a:ext cx="9739422" cy="62094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200" b="1" dirty="0">
              <a:solidFill>
                <a:schemeClr val="tx1"/>
              </a:solidFill>
            </a:endParaRPr>
          </a:p>
          <a:p>
            <a:pPr algn="ctr"/>
            <a:endParaRPr lang="en-GB" sz="8000" b="1" dirty="0">
              <a:solidFill>
                <a:schemeClr val="tx1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017AAD8-6B38-E94E-B3E7-EC648C708616}"/>
              </a:ext>
            </a:extLst>
          </p:cNvPr>
          <p:cNvSpPr txBox="1"/>
          <p:nvPr/>
        </p:nvSpPr>
        <p:spPr>
          <a:xfrm rot="5400000">
            <a:off x="8846288" y="3211034"/>
            <a:ext cx="32564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1. semester, Bach.</a:t>
            </a:r>
          </a:p>
        </p:txBody>
      </p:sp>
    </p:spTree>
    <p:extLst>
      <p:ext uri="{BB962C8B-B14F-4D97-AF65-F5344CB8AC3E}">
        <p14:creationId xmlns:p14="http://schemas.microsoft.com/office/powerpoint/2010/main" val="28869357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318977"/>
            <a:ext cx="9739422" cy="62094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200" b="1" dirty="0">
              <a:solidFill>
                <a:schemeClr val="tx1"/>
              </a:solidFill>
            </a:endParaRPr>
          </a:p>
          <a:p>
            <a:pPr algn="ctr"/>
            <a:endParaRPr lang="en-GB" sz="8000" b="1" dirty="0">
              <a:solidFill>
                <a:schemeClr val="tx1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017AAD8-6B38-E94E-B3E7-EC648C708616}"/>
              </a:ext>
            </a:extLst>
          </p:cNvPr>
          <p:cNvSpPr txBox="1"/>
          <p:nvPr/>
        </p:nvSpPr>
        <p:spPr>
          <a:xfrm rot="5400000">
            <a:off x="8846288" y="3211034"/>
            <a:ext cx="32564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1. semester, Bach.</a:t>
            </a:r>
          </a:p>
        </p:txBody>
      </p:sp>
    </p:spTree>
    <p:extLst>
      <p:ext uri="{BB962C8B-B14F-4D97-AF65-F5344CB8AC3E}">
        <p14:creationId xmlns:p14="http://schemas.microsoft.com/office/powerpoint/2010/main" val="26617354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318977"/>
            <a:ext cx="9739422" cy="62094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200" b="1" dirty="0">
              <a:solidFill>
                <a:schemeClr val="tx1"/>
              </a:solidFill>
            </a:endParaRPr>
          </a:p>
          <a:p>
            <a:pPr algn="ctr"/>
            <a:endParaRPr lang="en-GB" sz="8000" b="1" dirty="0">
              <a:solidFill>
                <a:schemeClr val="tx1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017AAD8-6B38-E94E-B3E7-EC648C708616}"/>
              </a:ext>
            </a:extLst>
          </p:cNvPr>
          <p:cNvSpPr txBox="1"/>
          <p:nvPr/>
        </p:nvSpPr>
        <p:spPr>
          <a:xfrm rot="5400000">
            <a:off x="8846288" y="3211034"/>
            <a:ext cx="32564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2. semester, Bach.</a:t>
            </a:r>
          </a:p>
        </p:txBody>
      </p:sp>
    </p:spTree>
    <p:extLst>
      <p:ext uri="{BB962C8B-B14F-4D97-AF65-F5344CB8AC3E}">
        <p14:creationId xmlns:p14="http://schemas.microsoft.com/office/powerpoint/2010/main" val="10311281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318977"/>
            <a:ext cx="9739422" cy="62094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200" b="1" dirty="0">
              <a:solidFill>
                <a:schemeClr val="tx1"/>
              </a:solidFill>
            </a:endParaRPr>
          </a:p>
          <a:p>
            <a:pPr algn="ctr"/>
            <a:endParaRPr lang="en-GB" sz="8000" b="1" dirty="0">
              <a:solidFill>
                <a:schemeClr val="tx1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017AAD8-6B38-E94E-B3E7-EC648C708616}"/>
              </a:ext>
            </a:extLst>
          </p:cNvPr>
          <p:cNvSpPr txBox="1"/>
          <p:nvPr/>
        </p:nvSpPr>
        <p:spPr>
          <a:xfrm rot="5400000">
            <a:off x="8846288" y="3211034"/>
            <a:ext cx="32564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/>
              <a:t>3. </a:t>
            </a:r>
            <a:r>
              <a:rPr lang="en-GB" sz="3200" b="1" dirty="0"/>
              <a:t>semester, Bach.</a:t>
            </a:r>
          </a:p>
        </p:txBody>
      </p:sp>
    </p:spTree>
    <p:extLst>
      <p:ext uri="{BB962C8B-B14F-4D97-AF65-F5344CB8AC3E}">
        <p14:creationId xmlns:p14="http://schemas.microsoft.com/office/powerpoint/2010/main" val="30252833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318977"/>
            <a:ext cx="9739422" cy="62094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200" b="1" dirty="0">
              <a:solidFill>
                <a:schemeClr val="tx1"/>
              </a:solidFill>
            </a:endParaRPr>
          </a:p>
          <a:p>
            <a:pPr algn="ctr"/>
            <a:endParaRPr lang="en-GB" sz="8000" b="1" dirty="0">
              <a:solidFill>
                <a:schemeClr val="tx1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017AAD8-6B38-E94E-B3E7-EC648C708616}"/>
              </a:ext>
            </a:extLst>
          </p:cNvPr>
          <p:cNvSpPr txBox="1"/>
          <p:nvPr/>
        </p:nvSpPr>
        <p:spPr>
          <a:xfrm rot="5400000">
            <a:off x="8846288" y="3211034"/>
            <a:ext cx="32564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/>
              <a:t>4</a:t>
            </a:r>
            <a:r>
              <a:rPr lang="en-GB" sz="3200" b="1" dirty="0"/>
              <a:t>. semester, Bach.</a:t>
            </a:r>
          </a:p>
        </p:txBody>
      </p:sp>
    </p:spTree>
    <p:extLst>
      <p:ext uri="{BB962C8B-B14F-4D97-AF65-F5344CB8AC3E}">
        <p14:creationId xmlns:p14="http://schemas.microsoft.com/office/powerpoint/2010/main" val="31817225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318977"/>
            <a:ext cx="9739422" cy="62094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200" b="1" dirty="0">
              <a:solidFill>
                <a:schemeClr val="tx1"/>
              </a:solidFill>
            </a:endParaRPr>
          </a:p>
          <a:p>
            <a:pPr algn="ctr"/>
            <a:endParaRPr lang="en-GB" sz="8000" b="1" dirty="0">
              <a:solidFill>
                <a:schemeClr val="tx1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017AAD8-6B38-E94E-B3E7-EC648C708616}"/>
              </a:ext>
            </a:extLst>
          </p:cNvPr>
          <p:cNvSpPr txBox="1"/>
          <p:nvPr/>
        </p:nvSpPr>
        <p:spPr>
          <a:xfrm rot="5400000">
            <a:off x="8846288" y="3211034"/>
            <a:ext cx="32564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/>
              <a:t>5. </a:t>
            </a:r>
            <a:r>
              <a:rPr lang="en-GB" sz="3200" b="1" dirty="0"/>
              <a:t>semester, Bach.</a:t>
            </a:r>
          </a:p>
        </p:txBody>
      </p:sp>
    </p:spTree>
    <p:extLst>
      <p:ext uri="{BB962C8B-B14F-4D97-AF65-F5344CB8AC3E}">
        <p14:creationId xmlns:p14="http://schemas.microsoft.com/office/powerpoint/2010/main" val="1930223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318977"/>
            <a:ext cx="9739422" cy="62094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200" b="1" dirty="0">
              <a:solidFill>
                <a:schemeClr val="tx1"/>
              </a:solidFill>
            </a:endParaRPr>
          </a:p>
          <a:p>
            <a:pPr algn="ctr"/>
            <a:endParaRPr lang="en-GB" sz="8000" b="1" dirty="0">
              <a:solidFill>
                <a:schemeClr val="tx1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017AAD8-6B38-E94E-B3E7-EC648C708616}"/>
              </a:ext>
            </a:extLst>
          </p:cNvPr>
          <p:cNvSpPr txBox="1"/>
          <p:nvPr/>
        </p:nvSpPr>
        <p:spPr>
          <a:xfrm rot="5400000">
            <a:off x="8846288" y="3211034"/>
            <a:ext cx="32564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6</a:t>
            </a:r>
            <a:r>
              <a:rPr lang="en-GB" sz="3200" b="1" dirty="0" smtClean="0"/>
              <a:t>. </a:t>
            </a:r>
            <a:r>
              <a:rPr lang="en-GB" sz="3200" b="1" dirty="0"/>
              <a:t>semester, Bach.</a:t>
            </a:r>
          </a:p>
        </p:txBody>
      </p:sp>
    </p:spTree>
    <p:extLst>
      <p:ext uri="{BB962C8B-B14F-4D97-AF65-F5344CB8AC3E}">
        <p14:creationId xmlns:p14="http://schemas.microsoft.com/office/powerpoint/2010/main" val="14294836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318977"/>
            <a:ext cx="9739422" cy="62094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200" b="1" dirty="0">
              <a:solidFill>
                <a:schemeClr val="tx1"/>
              </a:solidFill>
            </a:endParaRPr>
          </a:p>
          <a:p>
            <a:pPr algn="ctr"/>
            <a:endParaRPr lang="en-GB" sz="8000" b="1" dirty="0">
              <a:solidFill>
                <a:schemeClr val="tx1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017AAD8-6B38-E94E-B3E7-EC648C708616}"/>
              </a:ext>
            </a:extLst>
          </p:cNvPr>
          <p:cNvSpPr txBox="1"/>
          <p:nvPr/>
        </p:nvSpPr>
        <p:spPr>
          <a:xfrm rot="5400000">
            <a:off x="7500572" y="3211034"/>
            <a:ext cx="59478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da-DK" sz="3200" b="1" dirty="0"/>
              <a:t>semester, Kandidat  (nye stud.)</a:t>
            </a:r>
          </a:p>
        </p:txBody>
      </p:sp>
    </p:spTree>
    <p:extLst>
      <p:ext uri="{BB962C8B-B14F-4D97-AF65-F5344CB8AC3E}">
        <p14:creationId xmlns:p14="http://schemas.microsoft.com/office/powerpoint/2010/main" val="33012710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48317" y="318977"/>
            <a:ext cx="9739422" cy="62094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200" b="1" dirty="0">
              <a:solidFill>
                <a:schemeClr val="tx1"/>
              </a:solidFill>
            </a:endParaRPr>
          </a:p>
          <a:p>
            <a:pPr algn="ctr"/>
            <a:endParaRPr lang="en-GB" sz="8000" b="1" dirty="0">
              <a:solidFill>
                <a:schemeClr val="tx1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017AAD8-6B38-E94E-B3E7-EC648C708616}"/>
              </a:ext>
            </a:extLst>
          </p:cNvPr>
          <p:cNvSpPr txBox="1"/>
          <p:nvPr/>
        </p:nvSpPr>
        <p:spPr>
          <a:xfrm rot="5400000">
            <a:off x="9094629" y="3104709"/>
            <a:ext cx="27597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3200" b="1" dirty="0"/>
              <a:t>Kandidat  (alle)</a:t>
            </a:r>
          </a:p>
        </p:txBody>
      </p:sp>
    </p:spTree>
    <p:extLst>
      <p:ext uri="{BB962C8B-B14F-4D97-AF65-F5344CB8AC3E}">
        <p14:creationId xmlns:p14="http://schemas.microsoft.com/office/powerpoint/2010/main" val="1352219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68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dirty="0">
                <a:solidFill>
                  <a:schemeClr val="tx1"/>
                </a:solidFill>
              </a:rPr>
              <a:t>INTERPERSONELLE</a:t>
            </a:r>
          </a:p>
          <a:p>
            <a:pPr algn="ctr"/>
            <a:r>
              <a:rPr lang="en-GB" sz="8000" b="1" dirty="0">
                <a:solidFill>
                  <a:schemeClr val="tx1"/>
                </a:solidFill>
              </a:rPr>
              <a:t>KOMPETENCER</a:t>
            </a:r>
          </a:p>
        </p:txBody>
      </p:sp>
    </p:spTree>
    <p:extLst>
      <p:ext uri="{BB962C8B-B14F-4D97-AF65-F5344CB8AC3E}">
        <p14:creationId xmlns:p14="http://schemas.microsoft.com/office/powerpoint/2010/main" val="15826187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68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318977"/>
            <a:ext cx="9739422" cy="62094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200" b="1" dirty="0">
              <a:solidFill>
                <a:schemeClr val="tx1"/>
              </a:solidFill>
            </a:endParaRPr>
          </a:p>
          <a:p>
            <a:pPr algn="ctr"/>
            <a:endParaRPr lang="en-GB" sz="8000" b="1" dirty="0">
              <a:solidFill>
                <a:schemeClr val="tx1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017AAD8-6B38-E94E-B3E7-EC648C708616}"/>
              </a:ext>
            </a:extLst>
          </p:cNvPr>
          <p:cNvSpPr txBox="1"/>
          <p:nvPr/>
        </p:nvSpPr>
        <p:spPr>
          <a:xfrm rot="5400000">
            <a:off x="8846288" y="3211034"/>
            <a:ext cx="32564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1. semester, Bach.</a:t>
            </a:r>
          </a:p>
        </p:txBody>
      </p:sp>
    </p:spTree>
    <p:extLst>
      <p:ext uri="{BB962C8B-B14F-4D97-AF65-F5344CB8AC3E}">
        <p14:creationId xmlns:p14="http://schemas.microsoft.com/office/powerpoint/2010/main" val="4060634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94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318977"/>
            <a:ext cx="9739422" cy="62094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200" b="1" dirty="0">
              <a:solidFill>
                <a:schemeClr val="tx1"/>
              </a:solidFill>
            </a:endParaRPr>
          </a:p>
          <a:p>
            <a:pPr algn="ctr"/>
            <a:endParaRPr lang="en-GB" sz="8000" b="1" dirty="0">
              <a:solidFill>
                <a:schemeClr val="tx1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017AAD8-6B38-E94E-B3E7-EC648C708616}"/>
              </a:ext>
            </a:extLst>
          </p:cNvPr>
          <p:cNvSpPr txBox="1"/>
          <p:nvPr/>
        </p:nvSpPr>
        <p:spPr>
          <a:xfrm rot="5400000">
            <a:off x="8846288" y="3211034"/>
            <a:ext cx="32564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2. semester, Bach.</a:t>
            </a:r>
          </a:p>
        </p:txBody>
      </p:sp>
    </p:spTree>
    <p:extLst>
      <p:ext uri="{BB962C8B-B14F-4D97-AF65-F5344CB8AC3E}">
        <p14:creationId xmlns:p14="http://schemas.microsoft.com/office/powerpoint/2010/main" val="31019610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68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318977"/>
            <a:ext cx="9739422" cy="62094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200" b="1" dirty="0">
              <a:solidFill>
                <a:schemeClr val="tx1"/>
              </a:solidFill>
            </a:endParaRPr>
          </a:p>
          <a:p>
            <a:pPr algn="ctr"/>
            <a:endParaRPr lang="en-GB" sz="8000" b="1" dirty="0">
              <a:solidFill>
                <a:schemeClr val="tx1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017AAD8-6B38-E94E-B3E7-EC648C708616}"/>
              </a:ext>
            </a:extLst>
          </p:cNvPr>
          <p:cNvSpPr txBox="1"/>
          <p:nvPr/>
        </p:nvSpPr>
        <p:spPr>
          <a:xfrm rot="5400000">
            <a:off x="8846288" y="3211034"/>
            <a:ext cx="32564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2. semester, Bach.</a:t>
            </a:r>
          </a:p>
        </p:txBody>
      </p:sp>
    </p:spTree>
    <p:extLst>
      <p:ext uri="{BB962C8B-B14F-4D97-AF65-F5344CB8AC3E}">
        <p14:creationId xmlns:p14="http://schemas.microsoft.com/office/powerpoint/2010/main" val="23270030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68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318977"/>
            <a:ext cx="9739422" cy="62094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200" b="1" dirty="0">
              <a:solidFill>
                <a:schemeClr val="tx1"/>
              </a:solidFill>
            </a:endParaRPr>
          </a:p>
          <a:p>
            <a:pPr algn="ctr"/>
            <a:endParaRPr lang="en-GB" sz="8000" b="1" dirty="0">
              <a:solidFill>
                <a:schemeClr val="tx1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017AAD8-6B38-E94E-B3E7-EC648C708616}"/>
              </a:ext>
            </a:extLst>
          </p:cNvPr>
          <p:cNvSpPr txBox="1"/>
          <p:nvPr/>
        </p:nvSpPr>
        <p:spPr>
          <a:xfrm rot="5400000">
            <a:off x="8846288" y="3211034"/>
            <a:ext cx="32564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/>
              <a:t>3. </a:t>
            </a:r>
            <a:r>
              <a:rPr lang="en-GB" sz="3200" b="1" dirty="0"/>
              <a:t>semester, Bach.</a:t>
            </a:r>
          </a:p>
        </p:txBody>
      </p:sp>
    </p:spTree>
    <p:extLst>
      <p:ext uri="{BB962C8B-B14F-4D97-AF65-F5344CB8AC3E}">
        <p14:creationId xmlns:p14="http://schemas.microsoft.com/office/powerpoint/2010/main" val="5218133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68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318977"/>
            <a:ext cx="9739422" cy="62094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200" b="1" dirty="0">
              <a:solidFill>
                <a:schemeClr val="tx1"/>
              </a:solidFill>
            </a:endParaRPr>
          </a:p>
          <a:p>
            <a:pPr algn="ctr"/>
            <a:endParaRPr lang="en-GB" sz="8000" b="1" dirty="0">
              <a:solidFill>
                <a:schemeClr val="tx1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017AAD8-6B38-E94E-B3E7-EC648C708616}"/>
              </a:ext>
            </a:extLst>
          </p:cNvPr>
          <p:cNvSpPr txBox="1"/>
          <p:nvPr/>
        </p:nvSpPr>
        <p:spPr>
          <a:xfrm rot="5400000">
            <a:off x="8846288" y="3211034"/>
            <a:ext cx="32564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/>
              <a:t>4</a:t>
            </a:r>
            <a:r>
              <a:rPr lang="en-GB" sz="3200" b="1" dirty="0"/>
              <a:t>. semester, Bach.</a:t>
            </a:r>
          </a:p>
        </p:txBody>
      </p:sp>
    </p:spTree>
    <p:extLst>
      <p:ext uri="{BB962C8B-B14F-4D97-AF65-F5344CB8AC3E}">
        <p14:creationId xmlns:p14="http://schemas.microsoft.com/office/powerpoint/2010/main" val="36108801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68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318977"/>
            <a:ext cx="9739422" cy="62094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200" b="1" dirty="0">
              <a:solidFill>
                <a:schemeClr val="tx1"/>
              </a:solidFill>
            </a:endParaRPr>
          </a:p>
          <a:p>
            <a:pPr algn="ctr"/>
            <a:endParaRPr lang="en-GB" sz="8000" b="1" dirty="0">
              <a:solidFill>
                <a:schemeClr val="tx1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017AAD8-6B38-E94E-B3E7-EC648C708616}"/>
              </a:ext>
            </a:extLst>
          </p:cNvPr>
          <p:cNvSpPr txBox="1"/>
          <p:nvPr/>
        </p:nvSpPr>
        <p:spPr>
          <a:xfrm rot="5400000">
            <a:off x="8846288" y="3211034"/>
            <a:ext cx="32564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/>
              <a:t>5. </a:t>
            </a:r>
            <a:r>
              <a:rPr lang="en-GB" sz="3200" b="1" dirty="0"/>
              <a:t>semester, Bach.</a:t>
            </a:r>
          </a:p>
        </p:txBody>
      </p:sp>
    </p:spTree>
    <p:extLst>
      <p:ext uri="{BB962C8B-B14F-4D97-AF65-F5344CB8AC3E}">
        <p14:creationId xmlns:p14="http://schemas.microsoft.com/office/powerpoint/2010/main" val="33667465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68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318977"/>
            <a:ext cx="9739422" cy="62094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200" b="1" dirty="0">
              <a:solidFill>
                <a:schemeClr val="tx1"/>
              </a:solidFill>
            </a:endParaRPr>
          </a:p>
          <a:p>
            <a:pPr algn="ctr"/>
            <a:endParaRPr lang="en-GB" sz="8000" b="1" dirty="0">
              <a:solidFill>
                <a:schemeClr val="tx1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017AAD8-6B38-E94E-B3E7-EC648C708616}"/>
              </a:ext>
            </a:extLst>
          </p:cNvPr>
          <p:cNvSpPr txBox="1"/>
          <p:nvPr/>
        </p:nvSpPr>
        <p:spPr>
          <a:xfrm rot="5400000">
            <a:off x="8846288" y="3211034"/>
            <a:ext cx="32564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/>
              <a:t>6</a:t>
            </a:r>
            <a:r>
              <a:rPr lang="en-GB" sz="3200" b="1" dirty="0"/>
              <a:t>. semester, Bach.</a:t>
            </a:r>
          </a:p>
        </p:txBody>
      </p:sp>
    </p:spTree>
    <p:extLst>
      <p:ext uri="{BB962C8B-B14F-4D97-AF65-F5344CB8AC3E}">
        <p14:creationId xmlns:p14="http://schemas.microsoft.com/office/powerpoint/2010/main" val="25078851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68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318977"/>
            <a:ext cx="9739422" cy="62094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200" b="1" dirty="0">
              <a:solidFill>
                <a:schemeClr val="tx1"/>
              </a:solidFill>
            </a:endParaRPr>
          </a:p>
          <a:p>
            <a:pPr algn="ctr"/>
            <a:endParaRPr lang="en-GB" sz="8000" b="1" dirty="0">
              <a:solidFill>
                <a:schemeClr val="tx1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017AAD8-6B38-E94E-B3E7-EC648C708616}"/>
              </a:ext>
            </a:extLst>
          </p:cNvPr>
          <p:cNvSpPr txBox="1"/>
          <p:nvPr/>
        </p:nvSpPr>
        <p:spPr>
          <a:xfrm rot="5400000">
            <a:off x="7500572" y="3211034"/>
            <a:ext cx="59478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da-DK" sz="3200" b="1" dirty="0"/>
              <a:t>semester, Kandidat  (nye stud.)</a:t>
            </a:r>
          </a:p>
        </p:txBody>
      </p:sp>
    </p:spTree>
    <p:extLst>
      <p:ext uri="{BB962C8B-B14F-4D97-AF65-F5344CB8AC3E}">
        <p14:creationId xmlns:p14="http://schemas.microsoft.com/office/powerpoint/2010/main" val="40793327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68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48317" y="318977"/>
            <a:ext cx="9739422" cy="62094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200" b="1" dirty="0">
              <a:solidFill>
                <a:schemeClr val="tx1"/>
              </a:solidFill>
            </a:endParaRPr>
          </a:p>
          <a:p>
            <a:pPr algn="ctr"/>
            <a:endParaRPr lang="en-GB" sz="8000" b="1" dirty="0">
              <a:solidFill>
                <a:schemeClr val="tx1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017AAD8-6B38-E94E-B3E7-EC648C708616}"/>
              </a:ext>
            </a:extLst>
          </p:cNvPr>
          <p:cNvSpPr txBox="1"/>
          <p:nvPr/>
        </p:nvSpPr>
        <p:spPr>
          <a:xfrm rot="5400000">
            <a:off x="9094629" y="3104709"/>
            <a:ext cx="27597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3200" b="1" dirty="0"/>
              <a:t>Kandidat  (alle)</a:t>
            </a:r>
          </a:p>
        </p:txBody>
      </p:sp>
    </p:spTree>
    <p:extLst>
      <p:ext uri="{BB962C8B-B14F-4D97-AF65-F5344CB8AC3E}">
        <p14:creationId xmlns:p14="http://schemas.microsoft.com/office/powerpoint/2010/main" val="3027055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6C4C9B7-C5E6-B34E-9BE4-AFB68209600E}"/>
              </a:ext>
            </a:extLst>
          </p:cNvPr>
          <p:cNvSpPr/>
          <p:nvPr/>
        </p:nvSpPr>
        <p:spPr>
          <a:xfrm>
            <a:off x="1148317" y="1084521"/>
            <a:ext cx="9781953" cy="465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b="1" smtClean="0">
                <a:solidFill>
                  <a:schemeClr val="tx1"/>
                </a:solidFill>
              </a:rPr>
              <a:t>PRIORITEREDE</a:t>
            </a:r>
            <a:endParaRPr lang="en-GB" sz="8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4082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318977"/>
            <a:ext cx="9739422" cy="62094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200" b="1" dirty="0">
              <a:solidFill>
                <a:schemeClr val="tx1"/>
              </a:solidFill>
            </a:endParaRPr>
          </a:p>
          <a:p>
            <a:pPr algn="ctr"/>
            <a:endParaRPr lang="en-GB" sz="8000" b="1" dirty="0">
              <a:solidFill>
                <a:schemeClr val="tx1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017AAD8-6B38-E94E-B3E7-EC648C708616}"/>
              </a:ext>
            </a:extLst>
          </p:cNvPr>
          <p:cNvSpPr txBox="1"/>
          <p:nvPr/>
        </p:nvSpPr>
        <p:spPr>
          <a:xfrm rot="5400000">
            <a:off x="8846288" y="3211034"/>
            <a:ext cx="32564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1. semester, Bach.</a:t>
            </a:r>
          </a:p>
        </p:txBody>
      </p:sp>
    </p:spTree>
    <p:extLst>
      <p:ext uri="{BB962C8B-B14F-4D97-AF65-F5344CB8AC3E}">
        <p14:creationId xmlns:p14="http://schemas.microsoft.com/office/powerpoint/2010/main" val="6312920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318977"/>
            <a:ext cx="9739422" cy="62094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200" b="1" dirty="0">
              <a:solidFill>
                <a:schemeClr val="tx1"/>
              </a:solidFill>
            </a:endParaRPr>
          </a:p>
          <a:p>
            <a:pPr algn="ctr"/>
            <a:endParaRPr lang="en-GB" sz="8000" b="1" dirty="0">
              <a:solidFill>
                <a:schemeClr val="tx1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017AAD8-6B38-E94E-B3E7-EC648C708616}"/>
              </a:ext>
            </a:extLst>
          </p:cNvPr>
          <p:cNvSpPr txBox="1"/>
          <p:nvPr/>
        </p:nvSpPr>
        <p:spPr>
          <a:xfrm rot="5400000">
            <a:off x="8846288" y="3211034"/>
            <a:ext cx="32564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2. semester, Bach.</a:t>
            </a:r>
          </a:p>
        </p:txBody>
      </p:sp>
    </p:spTree>
    <p:extLst>
      <p:ext uri="{BB962C8B-B14F-4D97-AF65-F5344CB8AC3E}">
        <p14:creationId xmlns:p14="http://schemas.microsoft.com/office/powerpoint/2010/main" val="1398665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94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318977"/>
            <a:ext cx="9739422" cy="62094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200" b="1" dirty="0">
              <a:solidFill>
                <a:schemeClr val="tx1"/>
              </a:solidFill>
            </a:endParaRPr>
          </a:p>
          <a:p>
            <a:pPr algn="ctr"/>
            <a:endParaRPr lang="en-GB" sz="8000" b="1" dirty="0">
              <a:solidFill>
                <a:schemeClr val="tx1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017AAD8-6B38-E94E-B3E7-EC648C708616}"/>
              </a:ext>
            </a:extLst>
          </p:cNvPr>
          <p:cNvSpPr txBox="1"/>
          <p:nvPr/>
        </p:nvSpPr>
        <p:spPr>
          <a:xfrm rot="5400000">
            <a:off x="8846288" y="3211034"/>
            <a:ext cx="32564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/>
              <a:t>3. </a:t>
            </a:r>
            <a:r>
              <a:rPr lang="en-GB" sz="3200" b="1" dirty="0"/>
              <a:t>semester, Bach.</a:t>
            </a:r>
          </a:p>
        </p:txBody>
      </p:sp>
    </p:spTree>
    <p:extLst>
      <p:ext uri="{BB962C8B-B14F-4D97-AF65-F5344CB8AC3E}">
        <p14:creationId xmlns:p14="http://schemas.microsoft.com/office/powerpoint/2010/main" val="329679477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318977"/>
            <a:ext cx="9739422" cy="62094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200" b="1" dirty="0">
              <a:solidFill>
                <a:schemeClr val="tx1"/>
              </a:solidFill>
            </a:endParaRPr>
          </a:p>
          <a:p>
            <a:pPr algn="ctr"/>
            <a:endParaRPr lang="en-GB" sz="8000" b="1" dirty="0">
              <a:solidFill>
                <a:schemeClr val="tx1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017AAD8-6B38-E94E-B3E7-EC648C708616}"/>
              </a:ext>
            </a:extLst>
          </p:cNvPr>
          <p:cNvSpPr txBox="1"/>
          <p:nvPr/>
        </p:nvSpPr>
        <p:spPr>
          <a:xfrm rot="5400000">
            <a:off x="8846288" y="3211034"/>
            <a:ext cx="32564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/>
              <a:t>3. </a:t>
            </a:r>
            <a:r>
              <a:rPr lang="en-GB" sz="3200" b="1" dirty="0"/>
              <a:t>semester, Bach.</a:t>
            </a:r>
          </a:p>
        </p:txBody>
      </p:sp>
    </p:spTree>
    <p:extLst>
      <p:ext uri="{BB962C8B-B14F-4D97-AF65-F5344CB8AC3E}">
        <p14:creationId xmlns:p14="http://schemas.microsoft.com/office/powerpoint/2010/main" val="169582009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318977"/>
            <a:ext cx="9739422" cy="62094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200" b="1" dirty="0">
              <a:solidFill>
                <a:schemeClr val="tx1"/>
              </a:solidFill>
            </a:endParaRPr>
          </a:p>
          <a:p>
            <a:pPr algn="ctr"/>
            <a:endParaRPr lang="en-GB" sz="8000" b="1" dirty="0">
              <a:solidFill>
                <a:schemeClr val="tx1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017AAD8-6B38-E94E-B3E7-EC648C708616}"/>
              </a:ext>
            </a:extLst>
          </p:cNvPr>
          <p:cNvSpPr txBox="1"/>
          <p:nvPr/>
        </p:nvSpPr>
        <p:spPr>
          <a:xfrm rot="5400000">
            <a:off x="8846288" y="3211034"/>
            <a:ext cx="32564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/>
              <a:t>4</a:t>
            </a:r>
            <a:r>
              <a:rPr lang="en-GB" sz="3200" b="1" dirty="0"/>
              <a:t>. semester, Bach.</a:t>
            </a:r>
          </a:p>
        </p:txBody>
      </p:sp>
    </p:spTree>
    <p:extLst>
      <p:ext uri="{BB962C8B-B14F-4D97-AF65-F5344CB8AC3E}">
        <p14:creationId xmlns:p14="http://schemas.microsoft.com/office/powerpoint/2010/main" val="390670098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318977"/>
            <a:ext cx="9739422" cy="62094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200" b="1" dirty="0">
              <a:solidFill>
                <a:schemeClr val="tx1"/>
              </a:solidFill>
            </a:endParaRPr>
          </a:p>
          <a:p>
            <a:pPr algn="ctr"/>
            <a:endParaRPr lang="en-GB" sz="8000" b="1" dirty="0">
              <a:solidFill>
                <a:schemeClr val="tx1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017AAD8-6B38-E94E-B3E7-EC648C708616}"/>
              </a:ext>
            </a:extLst>
          </p:cNvPr>
          <p:cNvSpPr txBox="1"/>
          <p:nvPr/>
        </p:nvSpPr>
        <p:spPr>
          <a:xfrm rot="5400000">
            <a:off x="8846288" y="3211034"/>
            <a:ext cx="32564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/>
              <a:t>5. </a:t>
            </a:r>
            <a:r>
              <a:rPr lang="en-GB" sz="3200" b="1" dirty="0"/>
              <a:t>semester, Bach.</a:t>
            </a:r>
          </a:p>
        </p:txBody>
      </p:sp>
    </p:spTree>
    <p:extLst>
      <p:ext uri="{BB962C8B-B14F-4D97-AF65-F5344CB8AC3E}">
        <p14:creationId xmlns:p14="http://schemas.microsoft.com/office/powerpoint/2010/main" val="181339820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318977"/>
            <a:ext cx="9739422" cy="62094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200" b="1" dirty="0">
              <a:solidFill>
                <a:schemeClr val="tx1"/>
              </a:solidFill>
            </a:endParaRPr>
          </a:p>
          <a:p>
            <a:pPr algn="ctr"/>
            <a:endParaRPr lang="en-GB" sz="8000" b="1" dirty="0">
              <a:solidFill>
                <a:schemeClr val="tx1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017AAD8-6B38-E94E-B3E7-EC648C708616}"/>
              </a:ext>
            </a:extLst>
          </p:cNvPr>
          <p:cNvSpPr txBox="1"/>
          <p:nvPr/>
        </p:nvSpPr>
        <p:spPr>
          <a:xfrm rot="5400000">
            <a:off x="8846288" y="3211034"/>
            <a:ext cx="32564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/>
              <a:t>6</a:t>
            </a:r>
            <a:r>
              <a:rPr lang="en-GB" sz="3200" b="1" dirty="0"/>
              <a:t>. semester, Bach.</a:t>
            </a:r>
          </a:p>
        </p:txBody>
      </p:sp>
    </p:spTree>
    <p:extLst>
      <p:ext uri="{BB962C8B-B14F-4D97-AF65-F5344CB8AC3E}">
        <p14:creationId xmlns:p14="http://schemas.microsoft.com/office/powerpoint/2010/main" val="327965500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318977"/>
            <a:ext cx="9739422" cy="62094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200" b="1" dirty="0">
              <a:solidFill>
                <a:schemeClr val="tx1"/>
              </a:solidFill>
            </a:endParaRPr>
          </a:p>
          <a:p>
            <a:pPr algn="ctr"/>
            <a:endParaRPr lang="en-GB" sz="8000" b="1" dirty="0">
              <a:solidFill>
                <a:schemeClr val="tx1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017AAD8-6B38-E94E-B3E7-EC648C708616}"/>
              </a:ext>
            </a:extLst>
          </p:cNvPr>
          <p:cNvSpPr txBox="1"/>
          <p:nvPr/>
        </p:nvSpPr>
        <p:spPr>
          <a:xfrm rot="5400000">
            <a:off x="7500572" y="3211034"/>
            <a:ext cx="59478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da-DK" sz="3200" b="1" dirty="0"/>
              <a:t>semester, Kandidat  (nye stud.)</a:t>
            </a:r>
          </a:p>
        </p:txBody>
      </p:sp>
    </p:spTree>
    <p:extLst>
      <p:ext uri="{BB962C8B-B14F-4D97-AF65-F5344CB8AC3E}">
        <p14:creationId xmlns:p14="http://schemas.microsoft.com/office/powerpoint/2010/main" val="79124477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48317" y="318977"/>
            <a:ext cx="9739422" cy="62094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200" b="1" dirty="0">
              <a:solidFill>
                <a:schemeClr val="tx1"/>
              </a:solidFill>
            </a:endParaRPr>
          </a:p>
          <a:p>
            <a:pPr algn="ctr"/>
            <a:endParaRPr lang="en-GB" sz="8000" b="1" dirty="0">
              <a:solidFill>
                <a:schemeClr val="tx1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017AAD8-6B38-E94E-B3E7-EC648C708616}"/>
              </a:ext>
            </a:extLst>
          </p:cNvPr>
          <p:cNvSpPr txBox="1"/>
          <p:nvPr/>
        </p:nvSpPr>
        <p:spPr>
          <a:xfrm rot="5400000">
            <a:off x="9094629" y="3104709"/>
            <a:ext cx="27597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3200" b="1" dirty="0"/>
              <a:t>Kandidat  (alle)</a:t>
            </a:r>
          </a:p>
        </p:txBody>
      </p:sp>
    </p:spTree>
    <p:extLst>
      <p:ext uri="{BB962C8B-B14F-4D97-AF65-F5344CB8AC3E}">
        <p14:creationId xmlns:p14="http://schemas.microsoft.com/office/powerpoint/2010/main" val="2222496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94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318977"/>
            <a:ext cx="9739422" cy="62094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200" b="1" dirty="0">
              <a:solidFill>
                <a:schemeClr val="tx1"/>
              </a:solidFill>
            </a:endParaRPr>
          </a:p>
          <a:p>
            <a:pPr algn="ctr"/>
            <a:endParaRPr lang="en-GB" sz="8000" b="1" dirty="0">
              <a:solidFill>
                <a:schemeClr val="tx1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017AAD8-6B38-E94E-B3E7-EC648C708616}"/>
              </a:ext>
            </a:extLst>
          </p:cNvPr>
          <p:cNvSpPr txBox="1"/>
          <p:nvPr/>
        </p:nvSpPr>
        <p:spPr>
          <a:xfrm rot="5400000">
            <a:off x="8846288" y="3211034"/>
            <a:ext cx="32564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/>
              <a:t>4</a:t>
            </a:r>
            <a:r>
              <a:rPr lang="en-GB" sz="3200" b="1" dirty="0"/>
              <a:t>. semester, Bach.</a:t>
            </a:r>
          </a:p>
        </p:txBody>
      </p:sp>
    </p:spTree>
    <p:extLst>
      <p:ext uri="{BB962C8B-B14F-4D97-AF65-F5344CB8AC3E}">
        <p14:creationId xmlns:p14="http://schemas.microsoft.com/office/powerpoint/2010/main" val="2302978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94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318977"/>
            <a:ext cx="9739422" cy="62094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200" b="1" dirty="0">
              <a:solidFill>
                <a:schemeClr val="tx1"/>
              </a:solidFill>
            </a:endParaRPr>
          </a:p>
          <a:p>
            <a:pPr algn="ctr"/>
            <a:endParaRPr lang="en-GB" sz="8000" b="1" dirty="0">
              <a:solidFill>
                <a:schemeClr val="tx1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017AAD8-6B38-E94E-B3E7-EC648C708616}"/>
              </a:ext>
            </a:extLst>
          </p:cNvPr>
          <p:cNvSpPr txBox="1"/>
          <p:nvPr/>
        </p:nvSpPr>
        <p:spPr>
          <a:xfrm rot="5400000">
            <a:off x="8846288" y="3211034"/>
            <a:ext cx="32564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/>
              <a:t>5. </a:t>
            </a:r>
            <a:r>
              <a:rPr lang="en-GB" sz="3200" b="1" dirty="0"/>
              <a:t>semester, Bach.</a:t>
            </a:r>
          </a:p>
        </p:txBody>
      </p:sp>
    </p:spTree>
    <p:extLst>
      <p:ext uri="{BB962C8B-B14F-4D97-AF65-F5344CB8AC3E}">
        <p14:creationId xmlns:p14="http://schemas.microsoft.com/office/powerpoint/2010/main" val="821849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94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318977"/>
            <a:ext cx="9739422" cy="62094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200" b="1" dirty="0">
              <a:solidFill>
                <a:schemeClr val="tx1"/>
              </a:solidFill>
            </a:endParaRPr>
          </a:p>
          <a:p>
            <a:pPr algn="ctr"/>
            <a:endParaRPr lang="en-GB" sz="8000" b="1" dirty="0">
              <a:solidFill>
                <a:schemeClr val="tx1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017AAD8-6B38-E94E-B3E7-EC648C708616}"/>
              </a:ext>
            </a:extLst>
          </p:cNvPr>
          <p:cNvSpPr txBox="1"/>
          <p:nvPr/>
        </p:nvSpPr>
        <p:spPr>
          <a:xfrm rot="5400000">
            <a:off x="8846288" y="3211034"/>
            <a:ext cx="32564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/>
              <a:t>6</a:t>
            </a:r>
            <a:r>
              <a:rPr lang="en-GB" sz="3200" b="1" dirty="0"/>
              <a:t>. semester, Bach.</a:t>
            </a:r>
          </a:p>
        </p:txBody>
      </p:sp>
    </p:spTree>
    <p:extLst>
      <p:ext uri="{BB962C8B-B14F-4D97-AF65-F5344CB8AC3E}">
        <p14:creationId xmlns:p14="http://schemas.microsoft.com/office/powerpoint/2010/main" val="2888962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94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27052" y="318977"/>
            <a:ext cx="9739422" cy="62094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200" b="1" dirty="0">
              <a:solidFill>
                <a:schemeClr val="tx1"/>
              </a:solidFill>
            </a:endParaRPr>
          </a:p>
          <a:p>
            <a:pPr algn="ctr"/>
            <a:endParaRPr lang="en-GB" sz="8000" b="1" dirty="0">
              <a:solidFill>
                <a:schemeClr val="tx1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017AAD8-6B38-E94E-B3E7-EC648C708616}"/>
              </a:ext>
            </a:extLst>
          </p:cNvPr>
          <p:cNvSpPr txBox="1"/>
          <p:nvPr/>
        </p:nvSpPr>
        <p:spPr>
          <a:xfrm rot="5400000">
            <a:off x="7500572" y="3211034"/>
            <a:ext cx="59478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da-DK" sz="3200" b="1" dirty="0"/>
              <a:t>semester, Kandidat  (nye stud.)</a:t>
            </a:r>
          </a:p>
        </p:txBody>
      </p:sp>
    </p:spTree>
    <p:extLst>
      <p:ext uri="{BB962C8B-B14F-4D97-AF65-F5344CB8AC3E}">
        <p14:creationId xmlns:p14="http://schemas.microsoft.com/office/powerpoint/2010/main" val="3072581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94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628A081-D451-4C4F-874A-EC2FCB124153}"/>
              </a:ext>
            </a:extLst>
          </p:cNvPr>
          <p:cNvSpPr/>
          <p:nvPr/>
        </p:nvSpPr>
        <p:spPr>
          <a:xfrm>
            <a:off x="1148317" y="318977"/>
            <a:ext cx="9739422" cy="62094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200" b="1" dirty="0">
              <a:solidFill>
                <a:schemeClr val="tx1"/>
              </a:solidFill>
            </a:endParaRPr>
          </a:p>
          <a:p>
            <a:pPr algn="ctr"/>
            <a:endParaRPr lang="en-GB" sz="8000" b="1" dirty="0">
              <a:solidFill>
                <a:schemeClr val="tx1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017AAD8-6B38-E94E-B3E7-EC648C708616}"/>
              </a:ext>
            </a:extLst>
          </p:cNvPr>
          <p:cNvSpPr txBox="1"/>
          <p:nvPr/>
        </p:nvSpPr>
        <p:spPr>
          <a:xfrm rot="5400000">
            <a:off x="9094629" y="3104709"/>
            <a:ext cx="27597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3200" b="1" dirty="0"/>
              <a:t>Kandidat  (alle)</a:t>
            </a:r>
          </a:p>
        </p:txBody>
      </p:sp>
    </p:spTree>
    <p:extLst>
      <p:ext uri="{BB962C8B-B14F-4D97-AF65-F5344CB8AC3E}">
        <p14:creationId xmlns:p14="http://schemas.microsoft.com/office/powerpoint/2010/main" val="3764409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1931</TotalTime>
  <Words>244</Words>
  <Application>Microsoft Office PowerPoint</Application>
  <PresentationFormat>Widescreen</PresentationFormat>
  <Paragraphs>50</Paragraphs>
  <Slides>45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45</vt:i4>
      </vt:variant>
    </vt:vector>
  </HeadingPairs>
  <TitlesOfParts>
    <vt:vector size="49" baseType="lpstr">
      <vt:lpstr>Arial</vt:lpstr>
      <vt:lpstr>Calibri</vt:lpstr>
      <vt:lpstr>Calibri Light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Jette Egelund Holgaard</dc:creator>
  <cp:lastModifiedBy>Annemette Helligsø</cp:lastModifiedBy>
  <cp:revision>19</cp:revision>
  <cp:lastPrinted>2018-12-11T15:16:24Z</cp:lastPrinted>
  <dcterms:created xsi:type="dcterms:W3CDTF">2018-12-10T08:05:14Z</dcterms:created>
  <dcterms:modified xsi:type="dcterms:W3CDTF">2019-02-07T09:47:10Z</dcterms:modified>
</cp:coreProperties>
</file>