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86"/>
  </p:handout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58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59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60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1" r:id="rId75"/>
    <p:sldId id="330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40" r:id="rId84"/>
    <p:sldId id="341" r:id="rId85"/>
  </p:sldIdLst>
  <p:sldSz cx="12192000" cy="6858000"/>
  <p:notesSz cx="9144000" cy="6858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68CE"/>
    <a:srgbClr val="3A94E6"/>
    <a:srgbClr val="40A4FF"/>
    <a:srgbClr val="8AA3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87"/>
    <p:restoredTop sz="94131"/>
  </p:normalViewPr>
  <p:slideViewPr>
    <p:cSldViewPr snapToGrid="0" snapToObjects="1">
      <p:cViewPr varScale="1">
        <p:scale>
          <a:sx n="116" d="100"/>
          <a:sy n="116" d="100"/>
        </p:scale>
        <p:origin x="109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83C34F50-72CD-A24C-BC86-BEA5C2AAC6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148D70F-347E-414E-90FD-DA26B2A10F8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19E5E-27EC-4843-B476-D8CCCE352E9B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280F1F1-47B6-E149-BB1E-92E4620FDB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0B0632F-FB5D-9D41-8C2F-2584EBD956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34A54-DEDE-2847-B3E2-873B02F4172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683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D1373-756F-584B-BABE-03C0A427C7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FD77D6CF-C149-5A4C-973A-A779E9F093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GB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DDD3A64-9D08-C541-B3DB-589D6CCB8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9DBF69F-5864-4144-8A1F-E1C5474D6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D175F7A-A475-1A49-8D4B-5545FA4F4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451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DF092-F235-D741-A51C-314062437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0076E13-C790-5D41-811F-0601DFB6A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D6CA26C-EA65-404D-9856-B42252656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5147697-D5EC-4F42-80F6-00AF4C3E9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45CE680-19E3-0C41-9EA8-50136EA0F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58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7E403244-146E-1F4F-A4C3-69CE3B4129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B21E2FA-3BF3-C340-A437-72B31527F0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DEBB77A-19B9-8B4C-B1AA-FDD08DBE2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D855E95-0FE1-284D-B12B-C99CBA58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0A55D3E-97B3-A44E-8715-0C008A0A5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09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DF96C0-4D12-CB4B-BF4B-1930EABA2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E80193F-B627-F14D-A3F0-219842E96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C25FF62-0385-014A-ADFD-2481594A8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7044842-C12F-2944-927C-68F2CBE7A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AB98BF2-1453-6A41-A477-89EF5C6FC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493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9E776D-9D62-D940-8A0A-5466255E8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F615FB7-C3F1-2047-8CA6-4F775AAC7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25C7D9A-8ECE-B941-95F5-966C8FC8D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39142B-CA16-624F-8D8F-3E5C6E81A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B95CAE6-69E9-FE49-A76F-7A56DB4B2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66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1B1909-0F0F-8940-A388-6FF9F85A6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3C0F042-BAA4-9343-9CBC-775FF71D9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1EE2C6D-DC3C-C141-8CF1-65F318E242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F8EC5C0-5BCF-2945-A1D6-61A7B02F1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E8C0808-EE11-A04C-B040-2D10C3117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1FD04C8-C235-1249-88A8-036C4328A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599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6572E6-9733-7846-B4D5-72795BC51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E8BFCD3-87B7-814B-9E02-4F570B49E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D29E4EE-357B-B246-8FEE-B4340CE4A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D578D3FB-C58F-834F-A25B-0C17C65B97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237EA716-64C7-934C-97D9-EC677DC24E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88308B4C-384C-0B45-8A28-FD5272D67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E4424807-8F12-4B4D-98EE-29C561CB2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3A31CD55-5666-F643-9E0F-ABF869029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026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CA0786-2213-C04F-ACDE-C134BCFB7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E75AFC4-3C9D-0F47-917A-D8768D572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8AFBCE2-FFD2-5B4D-B2BB-CF0D74D5F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3F045DD-A300-AC4E-B28B-6A7C415FF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011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F6E48C15-53D6-8C45-B649-B627A98CE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02DCF7BF-39CB-9344-BAE3-220718C3F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22A1EB38-DBE7-844B-A8A2-E3A9CF0E0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045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34B128-4129-3F42-9720-9CE353497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B60D2A8-8F79-FE4E-A33B-C7B93D96B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52EB3D0-5F95-6747-8123-FB9A01743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182A061-C3B8-0E46-9225-3C419FA65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85FF808-8CD8-1B48-8F05-F37CB7D1E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98F6F78-4511-9341-8EFB-FFFB5E1EC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04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43C845-99DD-9F48-B7E7-3C9D74B13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CABF634-780D-634E-AF5F-8235C4D7AD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2A1806E-6D23-F442-B172-FBF2CE8843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F9B45A7-9D6A-E54B-BC09-4DFD4C18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A0A35FA-EE4C-7D4E-A4C9-2335D7E92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3FBF331-BF5C-7244-8A43-AE0F06401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529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515CE3BB-CADB-D041-9B31-0B8096488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E3F8AA9-9E22-3F49-800B-8AB396408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2DD1C91-DF75-F24C-A1E5-3F39DAEEDA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5A79EBF-2891-5F47-B820-62A15AA146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6094E0E-A109-BB4A-B770-B873D88393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39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PROBLEM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TYPER</a:t>
            </a:r>
          </a:p>
        </p:txBody>
      </p:sp>
    </p:spTree>
    <p:extLst>
      <p:ext uri="{BB962C8B-B14F-4D97-AF65-F5344CB8AC3E}">
        <p14:creationId xmlns:p14="http://schemas.microsoft.com/office/powerpoint/2010/main" val="2415268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PROBLEM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LØSNING</a:t>
            </a:r>
          </a:p>
        </p:txBody>
      </p:sp>
    </p:spTree>
    <p:extLst>
      <p:ext uri="{BB962C8B-B14F-4D97-AF65-F5344CB8AC3E}">
        <p14:creationId xmlns:p14="http://schemas.microsoft.com/office/powerpoint/2010/main" val="1961909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HELHEDSVURDERING</a:t>
            </a:r>
          </a:p>
        </p:txBody>
      </p:sp>
    </p:spTree>
    <p:extLst>
      <p:ext uri="{BB962C8B-B14F-4D97-AF65-F5344CB8AC3E}">
        <p14:creationId xmlns:p14="http://schemas.microsoft.com/office/powerpoint/2010/main" val="1388323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PERSPEKTIVERING</a:t>
            </a:r>
          </a:p>
        </p:txBody>
      </p:sp>
    </p:spTree>
    <p:extLst>
      <p:ext uri="{BB962C8B-B14F-4D97-AF65-F5344CB8AC3E}">
        <p14:creationId xmlns:p14="http://schemas.microsoft.com/office/powerpoint/2010/main" val="1526672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909D55B6-A62E-8846-8E3E-7B224DCEF183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DISTRIBUERET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PROJEKTLEDELSE</a:t>
            </a:r>
          </a:p>
        </p:txBody>
      </p:sp>
    </p:spTree>
    <p:extLst>
      <p:ext uri="{BB962C8B-B14F-4D97-AF65-F5344CB8AC3E}">
        <p14:creationId xmlns:p14="http://schemas.microsoft.com/office/powerpoint/2010/main" val="1172244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909D55B6-A62E-8846-8E3E-7B224DCEF183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SITUATIONSBESTEMT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PROJEKTLEDELSE</a:t>
            </a:r>
          </a:p>
        </p:txBody>
      </p:sp>
    </p:spTree>
    <p:extLst>
      <p:ext uri="{BB962C8B-B14F-4D97-AF65-F5344CB8AC3E}">
        <p14:creationId xmlns:p14="http://schemas.microsoft.com/office/powerpoint/2010/main" val="1399927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909D55B6-A62E-8846-8E3E-7B224DCEF183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UDDELEGERING</a:t>
            </a:r>
          </a:p>
        </p:txBody>
      </p:sp>
    </p:spTree>
    <p:extLst>
      <p:ext uri="{BB962C8B-B14F-4D97-AF65-F5344CB8AC3E}">
        <p14:creationId xmlns:p14="http://schemas.microsoft.com/office/powerpoint/2010/main" val="3039697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909D55B6-A62E-8846-8E3E-7B224DCEF183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MÅLSÆTNING</a:t>
            </a:r>
          </a:p>
        </p:txBody>
      </p:sp>
    </p:spTree>
    <p:extLst>
      <p:ext uri="{BB962C8B-B14F-4D97-AF65-F5344CB8AC3E}">
        <p14:creationId xmlns:p14="http://schemas.microsoft.com/office/powerpoint/2010/main" val="3714214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909D55B6-A62E-8846-8E3E-7B224DCEF183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TIDSPLANLÆGNING</a:t>
            </a:r>
          </a:p>
        </p:txBody>
      </p:sp>
    </p:spTree>
    <p:extLst>
      <p:ext uri="{BB962C8B-B14F-4D97-AF65-F5344CB8AC3E}">
        <p14:creationId xmlns:p14="http://schemas.microsoft.com/office/powerpoint/2010/main" val="2946521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909D55B6-A62E-8846-8E3E-7B224DCEF183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AGILE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LEDELSESSYSTEMER</a:t>
            </a:r>
          </a:p>
        </p:txBody>
      </p:sp>
    </p:spTree>
    <p:extLst>
      <p:ext uri="{BB962C8B-B14F-4D97-AF65-F5344CB8AC3E}">
        <p14:creationId xmlns:p14="http://schemas.microsoft.com/office/powerpoint/2010/main" val="2402864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909D55B6-A62E-8846-8E3E-7B224DCEF183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MØDETYPER</a:t>
            </a:r>
          </a:p>
        </p:txBody>
      </p:sp>
    </p:spTree>
    <p:extLst>
      <p:ext uri="{BB962C8B-B14F-4D97-AF65-F5344CB8AC3E}">
        <p14:creationId xmlns:p14="http://schemas.microsoft.com/office/powerpoint/2010/main" val="24817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PROBLEM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IDENTIFIKATION</a:t>
            </a:r>
          </a:p>
        </p:txBody>
      </p:sp>
    </p:spTree>
    <p:extLst>
      <p:ext uri="{BB962C8B-B14F-4D97-AF65-F5344CB8AC3E}">
        <p14:creationId xmlns:p14="http://schemas.microsoft.com/office/powerpoint/2010/main" val="26280663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909D55B6-A62E-8846-8E3E-7B224DCEF183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MØDEPLANLÆGNING</a:t>
            </a:r>
          </a:p>
        </p:txBody>
      </p:sp>
    </p:spTree>
    <p:extLst>
      <p:ext uri="{BB962C8B-B14F-4D97-AF65-F5344CB8AC3E}">
        <p14:creationId xmlns:p14="http://schemas.microsoft.com/office/powerpoint/2010/main" val="2903024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909D55B6-A62E-8846-8E3E-7B224DCEF183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MØDELEDELSE</a:t>
            </a:r>
          </a:p>
        </p:txBody>
      </p:sp>
    </p:spTree>
    <p:extLst>
      <p:ext uri="{BB962C8B-B14F-4D97-AF65-F5344CB8AC3E}">
        <p14:creationId xmlns:p14="http://schemas.microsoft.com/office/powerpoint/2010/main" val="121602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909D55B6-A62E-8846-8E3E-7B224DCEF183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SAMARBEJDSAFTALE</a:t>
            </a:r>
          </a:p>
        </p:txBody>
      </p:sp>
    </p:spTree>
    <p:extLst>
      <p:ext uri="{BB962C8B-B14F-4D97-AF65-F5344CB8AC3E}">
        <p14:creationId xmlns:p14="http://schemas.microsoft.com/office/powerpoint/2010/main" val="296016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909D55B6-A62E-8846-8E3E-7B224DCEF183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EKSTERNT SAMARBEJDE</a:t>
            </a:r>
          </a:p>
        </p:txBody>
      </p:sp>
    </p:spTree>
    <p:extLst>
      <p:ext uri="{BB962C8B-B14F-4D97-AF65-F5344CB8AC3E}">
        <p14:creationId xmlns:p14="http://schemas.microsoft.com/office/powerpoint/2010/main" val="834890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909D55B6-A62E-8846-8E3E-7B224DCEF183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STUDIETEKNIK</a:t>
            </a:r>
          </a:p>
        </p:txBody>
      </p:sp>
    </p:spTree>
    <p:extLst>
      <p:ext uri="{BB962C8B-B14F-4D97-AF65-F5344CB8AC3E}">
        <p14:creationId xmlns:p14="http://schemas.microsoft.com/office/powerpoint/2010/main" val="20233951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39BB7F08-0920-F54C-A032-FE7E7338B6BA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PERSONLIGE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LÆRINGSMÅL</a:t>
            </a:r>
          </a:p>
        </p:txBody>
      </p:sp>
    </p:spTree>
    <p:extLst>
      <p:ext uri="{BB962C8B-B14F-4D97-AF65-F5344CB8AC3E}">
        <p14:creationId xmlns:p14="http://schemas.microsoft.com/office/powerpoint/2010/main" val="12362089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39BB7F08-0920-F54C-A032-FE7E7338B6BA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STUDIEORDNINGENS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LÆRINGSMÅL</a:t>
            </a:r>
          </a:p>
        </p:txBody>
      </p:sp>
    </p:spTree>
    <p:extLst>
      <p:ext uri="{BB962C8B-B14F-4D97-AF65-F5344CB8AC3E}">
        <p14:creationId xmlns:p14="http://schemas.microsoft.com/office/powerpoint/2010/main" val="19863566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39BB7F08-0920-F54C-A032-FE7E7338B6BA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KOMPETENCE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PROFIL</a:t>
            </a:r>
          </a:p>
        </p:txBody>
      </p:sp>
    </p:spTree>
    <p:extLst>
      <p:ext uri="{BB962C8B-B14F-4D97-AF65-F5344CB8AC3E}">
        <p14:creationId xmlns:p14="http://schemas.microsoft.com/office/powerpoint/2010/main" val="20353455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39BB7F08-0920-F54C-A032-FE7E7338B6BA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PERSONLIGE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SAMARBEJDS-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KOMPETENCER</a:t>
            </a:r>
          </a:p>
        </p:txBody>
      </p:sp>
    </p:spTree>
    <p:extLst>
      <p:ext uri="{BB962C8B-B14F-4D97-AF65-F5344CB8AC3E}">
        <p14:creationId xmlns:p14="http://schemas.microsoft.com/office/powerpoint/2010/main" val="24981335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39BB7F08-0920-F54C-A032-FE7E7338B6BA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PERSONLIGE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PROJEKTLEDELSE-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KOMPETENCER</a:t>
            </a:r>
          </a:p>
        </p:txBody>
      </p:sp>
    </p:spTree>
    <p:extLst>
      <p:ext uri="{BB962C8B-B14F-4D97-AF65-F5344CB8AC3E}">
        <p14:creationId xmlns:p14="http://schemas.microsoft.com/office/powerpoint/2010/main" val="1600892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PROBLEM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ANALYSE</a:t>
            </a:r>
          </a:p>
        </p:txBody>
      </p:sp>
    </p:spTree>
    <p:extLst>
      <p:ext uri="{BB962C8B-B14F-4D97-AF65-F5344CB8AC3E}">
        <p14:creationId xmlns:p14="http://schemas.microsoft.com/office/powerpoint/2010/main" val="16738330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39BB7F08-0920-F54C-A032-FE7E7338B6BA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LÆRINGSSTIL</a:t>
            </a:r>
          </a:p>
        </p:txBody>
      </p:sp>
    </p:spTree>
    <p:extLst>
      <p:ext uri="{BB962C8B-B14F-4D97-AF65-F5344CB8AC3E}">
        <p14:creationId xmlns:p14="http://schemas.microsoft.com/office/powerpoint/2010/main" val="41262730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39BB7F08-0920-F54C-A032-FE7E7338B6BA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ROBUSTHED</a:t>
            </a:r>
          </a:p>
        </p:txBody>
      </p:sp>
    </p:spTree>
    <p:extLst>
      <p:ext uri="{BB962C8B-B14F-4D97-AF65-F5344CB8AC3E}">
        <p14:creationId xmlns:p14="http://schemas.microsoft.com/office/powerpoint/2010/main" val="41818206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39BB7F08-0920-F54C-A032-FE7E7338B6BA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11481714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39BB7F08-0920-F54C-A032-FE7E7338B6BA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PROCESANALYSE</a:t>
            </a:r>
          </a:p>
        </p:txBody>
      </p:sp>
    </p:spTree>
    <p:extLst>
      <p:ext uri="{BB962C8B-B14F-4D97-AF65-F5344CB8AC3E}">
        <p14:creationId xmlns:p14="http://schemas.microsoft.com/office/powerpoint/2010/main" val="1075927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39BB7F08-0920-F54C-A032-FE7E7338B6BA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LÆRINGSTEORI</a:t>
            </a:r>
          </a:p>
        </p:txBody>
      </p:sp>
    </p:spTree>
    <p:extLst>
      <p:ext uri="{BB962C8B-B14F-4D97-AF65-F5344CB8AC3E}">
        <p14:creationId xmlns:p14="http://schemas.microsoft.com/office/powerpoint/2010/main" val="10322572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39BB7F08-0920-F54C-A032-FE7E7338B6BA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ANSVAR FOR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EGEN LÆRING</a:t>
            </a:r>
          </a:p>
        </p:txBody>
      </p:sp>
    </p:spTree>
    <p:extLst>
      <p:ext uri="{BB962C8B-B14F-4D97-AF65-F5344CB8AC3E}">
        <p14:creationId xmlns:p14="http://schemas.microsoft.com/office/powerpoint/2010/main" val="23546859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39BB7F08-0920-F54C-A032-FE7E7338B6BA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PBL PRINCIPPER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&lt;-&gt; PRAKSIS</a:t>
            </a:r>
          </a:p>
        </p:txBody>
      </p:sp>
    </p:spTree>
    <p:extLst>
      <p:ext uri="{BB962C8B-B14F-4D97-AF65-F5344CB8AC3E}">
        <p14:creationId xmlns:p14="http://schemas.microsoft.com/office/powerpoint/2010/main" val="39557709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TEAMBUILDING</a:t>
            </a:r>
          </a:p>
        </p:txBody>
      </p:sp>
    </p:spTree>
    <p:extLst>
      <p:ext uri="{BB962C8B-B14F-4D97-AF65-F5344CB8AC3E}">
        <p14:creationId xmlns:p14="http://schemas.microsoft.com/office/powerpoint/2010/main" val="15826187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TEAM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KULTUR</a:t>
            </a:r>
          </a:p>
        </p:txBody>
      </p:sp>
    </p:spTree>
    <p:extLst>
      <p:ext uri="{BB962C8B-B14F-4D97-AF65-F5344CB8AC3E}">
        <p14:creationId xmlns:p14="http://schemas.microsoft.com/office/powerpoint/2010/main" val="13299646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TEAM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ROLLER</a:t>
            </a:r>
          </a:p>
        </p:txBody>
      </p:sp>
    </p:spTree>
    <p:extLst>
      <p:ext uri="{BB962C8B-B14F-4D97-AF65-F5344CB8AC3E}">
        <p14:creationId xmlns:p14="http://schemas.microsoft.com/office/powerpoint/2010/main" val="3227397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KREATIVITET</a:t>
            </a:r>
          </a:p>
        </p:txBody>
      </p:sp>
    </p:spTree>
    <p:extLst>
      <p:ext uri="{BB962C8B-B14F-4D97-AF65-F5344CB8AC3E}">
        <p14:creationId xmlns:p14="http://schemas.microsoft.com/office/powerpoint/2010/main" val="22154733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KOMMUNIKATIONS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-STRATEGIER</a:t>
            </a:r>
          </a:p>
        </p:txBody>
      </p:sp>
    </p:spTree>
    <p:extLst>
      <p:ext uri="{BB962C8B-B14F-4D97-AF65-F5344CB8AC3E}">
        <p14:creationId xmlns:p14="http://schemas.microsoft.com/office/powerpoint/2010/main" val="31599707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KONFLIKT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-HÅNDTERING</a:t>
            </a:r>
          </a:p>
        </p:txBody>
      </p:sp>
    </p:spTree>
    <p:extLst>
      <p:ext uri="{BB962C8B-B14F-4D97-AF65-F5344CB8AC3E}">
        <p14:creationId xmlns:p14="http://schemas.microsoft.com/office/powerpoint/2010/main" val="37012373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AKTIV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LYTNING</a:t>
            </a:r>
          </a:p>
        </p:txBody>
      </p:sp>
    </p:spTree>
    <p:extLst>
      <p:ext uri="{BB962C8B-B14F-4D97-AF65-F5344CB8AC3E}">
        <p14:creationId xmlns:p14="http://schemas.microsoft.com/office/powerpoint/2010/main" val="7774949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KONSTRUKTIV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14557180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BESLUTNINGS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-PROCESSER</a:t>
            </a:r>
          </a:p>
        </p:txBody>
      </p:sp>
    </p:spTree>
    <p:extLst>
      <p:ext uri="{BB962C8B-B14F-4D97-AF65-F5344CB8AC3E}">
        <p14:creationId xmlns:p14="http://schemas.microsoft.com/office/powerpoint/2010/main" val="17033058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SAMARBEJDE 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MED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EKSTERNE PARTER</a:t>
            </a:r>
          </a:p>
        </p:txBody>
      </p:sp>
    </p:spTree>
    <p:extLst>
      <p:ext uri="{BB962C8B-B14F-4D97-AF65-F5344CB8AC3E}">
        <p14:creationId xmlns:p14="http://schemas.microsoft.com/office/powerpoint/2010/main" val="28781731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VIDENSKABELIG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PROJEKT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FORMIDLING</a:t>
            </a:r>
          </a:p>
        </p:txBody>
      </p:sp>
    </p:spTree>
    <p:extLst>
      <p:ext uri="{BB962C8B-B14F-4D97-AF65-F5344CB8AC3E}">
        <p14:creationId xmlns:p14="http://schemas.microsoft.com/office/powerpoint/2010/main" val="32107223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GRUPPESAMARBEJDE</a:t>
            </a:r>
          </a:p>
        </p:txBody>
      </p:sp>
    </p:spTree>
    <p:extLst>
      <p:ext uri="{BB962C8B-B14F-4D97-AF65-F5344CB8AC3E}">
        <p14:creationId xmlns:p14="http://schemas.microsoft.com/office/powerpoint/2010/main" val="8503903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PROFESSIONSETIK</a:t>
            </a:r>
          </a:p>
        </p:txBody>
      </p:sp>
    </p:spTree>
    <p:extLst>
      <p:ext uri="{BB962C8B-B14F-4D97-AF65-F5344CB8AC3E}">
        <p14:creationId xmlns:p14="http://schemas.microsoft.com/office/powerpoint/2010/main" val="408324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PLANLÆGGE…</a:t>
            </a:r>
          </a:p>
        </p:txBody>
      </p:sp>
    </p:spTree>
    <p:extLst>
      <p:ext uri="{BB962C8B-B14F-4D97-AF65-F5344CB8AC3E}">
        <p14:creationId xmlns:p14="http://schemas.microsoft.com/office/powerpoint/2010/main" val="2147841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BRUGER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INDDRAGELSE</a:t>
            </a:r>
          </a:p>
        </p:txBody>
      </p:sp>
    </p:spTree>
    <p:extLst>
      <p:ext uri="{BB962C8B-B14F-4D97-AF65-F5344CB8AC3E}">
        <p14:creationId xmlns:p14="http://schemas.microsoft.com/office/powerpoint/2010/main" val="42794692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EKSEMPLIFICERE, 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UD FRA EGNE ERFARINGER, …</a:t>
            </a:r>
          </a:p>
        </p:txBody>
      </p:sp>
    </p:spTree>
    <p:extLst>
      <p:ext uri="{BB962C8B-B14F-4D97-AF65-F5344CB8AC3E}">
        <p14:creationId xmlns:p14="http://schemas.microsoft.com/office/powerpoint/2010/main" val="18056366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FORHOLDE SIG HELHEDSORIENTERETTIL …</a:t>
            </a:r>
          </a:p>
        </p:txBody>
      </p:sp>
    </p:spTree>
    <p:extLst>
      <p:ext uri="{BB962C8B-B14F-4D97-AF65-F5344CB8AC3E}">
        <p14:creationId xmlns:p14="http://schemas.microsoft.com/office/powerpoint/2010/main" val="40008437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UDPEGE RELEVANT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TEORI OG METODE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TIL …</a:t>
            </a:r>
          </a:p>
        </p:txBody>
      </p:sp>
    </p:spTree>
    <p:extLst>
      <p:ext uri="{BB962C8B-B14F-4D97-AF65-F5344CB8AC3E}">
        <p14:creationId xmlns:p14="http://schemas.microsoft.com/office/powerpoint/2010/main" val="366377791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EKSPERIMENTERE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MED …</a:t>
            </a:r>
          </a:p>
        </p:txBody>
      </p:sp>
    </p:spTree>
    <p:extLst>
      <p:ext uri="{BB962C8B-B14F-4D97-AF65-F5344CB8AC3E}">
        <p14:creationId xmlns:p14="http://schemas.microsoft.com/office/powerpoint/2010/main" val="9732970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ANALYSERE …</a:t>
            </a:r>
          </a:p>
        </p:txBody>
      </p:sp>
    </p:spTree>
    <p:extLst>
      <p:ext uri="{BB962C8B-B14F-4D97-AF65-F5344CB8AC3E}">
        <p14:creationId xmlns:p14="http://schemas.microsoft.com/office/powerpoint/2010/main" val="179513640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REFLEKTERE OVER …</a:t>
            </a:r>
          </a:p>
        </p:txBody>
      </p:sp>
    </p:spTree>
    <p:extLst>
      <p:ext uri="{BB962C8B-B14F-4D97-AF65-F5344CB8AC3E}">
        <p14:creationId xmlns:p14="http://schemas.microsoft.com/office/powerpoint/2010/main" val="129614313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OPTIMERE …</a:t>
            </a:r>
          </a:p>
        </p:txBody>
      </p:sp>
    </p:spTree>
    <p:extLst>
      <p:ext uri="{BB962C8B-B14F-4D97-AF65-F5344CB8AC3E}">
        <p14:creationId xmlns:p14="http://schemas.microsoft.com/office/powerpoint/2010/main" val="38588019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PERSPEKTIVERE …</a:t>
            </a:r>
          </a:p>
        </p:txBody>
      </p:sp>
    </p:spTree>
    <p:extLst>
      <p:ext uri="{BB962C8B-B14F-4D97-AF65-F5344CB8AC3E}">
        <p14:creationId xmlns:p14="http://schemas.microsoft.com/office/powerpoint/2010/main" val="416553611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OVERFØRE …</a:t>
            </a:r>
          </a:p>
        </p:txBody>
      </p:sp>
    </p:spTree>
    <p:extLst>
      <p:ext uri="{BB962C8B-B14F-4D97-AF65-F5344CB8AC3E}">
        <p14:creationId xmlns:p14="http://schemas.microsoft.com/office/powerpoint/2010/main" val="199443021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DISKUTERE …</a:t>
            </a:r>
          </a:p>
        </p:txBody>
      </p:sp>
    </p:spTree>
    <p:extLst>
      <p:ext uri="{BB962C8B-B14F-4D97-AF65-F5344CB8AC3E}">
        <p14:creationId xmlns:p14="http://schemas.microsoft.com/office/powerpoint/2010/main" val="558683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KULTUREL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KONTEKST</a:t>
            </a:r>
          </a:p>
        </p:txBody>
      </p:sp>
    </p:spTree>
    <p:extLst>
      <p:ext uri="{BB962C8B-B14F-4D97-AF65-F5344CB8AC3E}">
        <p14:creationId xmlns:p14="http://schemas.microsoft.com/office/powerpoint/2010/main" val="123381011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EVALUERE …</a:t>
            </a:r>
          </a:p>
        </p:txBody>
      </p:sp>
    </p:spTree>
    <p:extLst>
      <p:ext uri="{BB962C8B-B14F-4D97-AF65-F5344CB8AC3E}">
        <p14:creationId xmlns:p14="http://schemas.microsoft.com/office/powerpoint/2010/main" val="363999596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VEJLEDNING AF 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PROJEKTARBEJDE</a:t>
            </a:r>
          </a:p>
        </p:txBody>
      </p:sp>
    </p:spTree>
    <p:extLst>
      <p:ext uri="{BB962C8B-B14F-4D97-AF65-F5344CB8AC3E}">
        <p14:creationId xmlns:p14="http://schemas.microsoft.com/office/powerpoint/2010/main" val="5253599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FACILITERING AF 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CASE-FORLØB</a:t>
            </a:r>
          </a:p>
        </p:txBody>
      </p:sp>
    </p:spTree>
    <p:extLst>
      <p:ext uri="{BB962C8B-B14F-4D97-AF65-F5344CB8AC3E}">
        <p14:creationId xmlns:p14="http://schemas.microsoft.com/office/powerpoint/2010/main" val="214963672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ONLINE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LEKTIONER</a:t>
            </a:r>
          </a:p>
        </p:txBody>
      </p:sp>
    </p:spTree>
    <p:extLst>
      <p:ext uri="{BB962C8B-B14F-4D97-AF65-F5344CB8AC3E}">
        <p14:creationId xmlns:p14="http://schemas.microsoft.com/office/powerpoint/2010/main" val="89072087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INSPIRATIONSOPLÆG</a:t>
            </a:r>
          </a:p>
        </p:txBody>
      </p:sp>
    </p:spTree>
    <p:extLst>
      <p:ext uri="{BB962C8B-B14F-4D97-AF65-F5344CB8AC3E}">
        <p14:creationId xmlns:p14="http://schemas.microsoft.com/office/powerpoint/2010/main" val="281184695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TEMATISEREDE 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WORKSHOPS</a:t>
            </a:r>
          </a:p>
        </p:txBody>
      </p:sp>
    </p:spTree>
    <p:extLst>
      <p:ext uri="{BB962C8B-B14F-4D97-AF65-F5344CB8AC3E}">
        <p14:creationId xmlns:p14="http://schemas.microsoft.com/office/powerpoint/2010/main" val="1098713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FREMLÆGGELSES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-SEMINARER</a:t>
            </a:r>
          </a:p>
        </p:txBody>
      </p:sp>
    </p:spTree>
    <p:extLst>
      <p:ext uri="{BB962C8B-B14F-4D97-AF65-F5344CB8AC3E}">
        <p14:creationId xmlns:p14="http://schemas.microsoft.com/office/powerpoint/2010/main" val="141869111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ØVELSER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OG EFTERFØLGENDE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201148378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EKSKURSION</a:t>
            </a:r>
          </a:p>
        </p:txBody>
      </p:sp>
    </p:spTree>
    <p:extLst>
      <p:ext uri="{BB962C8B-B14F-4D97-AF65-F5344CB8AC3E}">
        <p14:creationId xmlns:p14="http://schemas.microsoft.com/office/powerpoint/2010/main" val="2265304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FACILITERING AF EKSTERNT SAMARBEJDE</a:t>
            </a:r>
          </a:p>
        </p:txBody>
      </p:sp>
    </p:spTree>
    <p:extLst>
      <p:ext uri="{BB962C8B-B14F-4D97-AF65-F5344CB8AC3E}">
        <p14:creationId xmlns:p14="http://schemas.microsoft.com/office/powerpoint/2010/main" val="1376066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BÆREDYGTIGHED</a:t>
            </a:r>
          </a:p>
        </p:txBody>
      </p:sp>
    </p:spTree>
    <p:extLst>
      <p:ext uri="{BB962C8B-B14F-4D97-AF65-F5344CB8AC3E}">
        <p14:creationId xmlns:p14="http://schemas.microsoft.com/office/powerpoint/2010/main" val="270888807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FACILITERING AF TVÆRGRUPPE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SAMARBEJDE</a:t>
            </a:r>
          </a:p>
        </p:txBody>
      </p:sp>
    </p:spTree>
    <p:extLst>
      <p:ext uri="{BB962C8B-B14F-4D97-AF65-F5344CB8AC3E}">
        <p14:creationId xmlns:p14="http://schemas.microsoft.com/office/powerpoint/2010/main" val="25056864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FACILITERING AF INTERDISCIPLINÆRT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SAMARBEJDE</a:t>
            </a:r>
          </a:p>
        </p:txBody>
      </p:sp>
    </p:spTree>
    <p:extLst>
      <p:ext uri="{BB962C8B-B14F-4D97-AF65-F5344CB8AC3E}">
        <p14:creationId xmlns:p14="http://schemas.microsoft.com/office/powerpoint/2010/main" val="175017204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AD-HOC 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INDIVIDUELLE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COACHING SESSIONER</a:t>
            </a:r>
          </a:p>
        </p:txBody>
      </p:sp>
    </p:spTree>
    <p:extLst>
      <p:ext uri="{BB962C8B-B14F-4D97-AF65-F5344CB8AC3E}">
        <p14:creationId xmlns:p14="http://schemas.microsoft.com/office/powerpoint/2010/main" val="100545508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solidFill>
                  <a:schemeClr val="tx1"/>
                </a:solidFill>
              </a:rPr>
              <a:t>SKRIFTLIG EKSAMEN </a:t>
            </a:r>
          </a:p>
          <a:p>
            <a:pPr algn="ctr"/>
            <a:r>
              <a:rPr lang="en-GB" sz="4000" b="1" dirty="0">
                <a:solidFill>
                  <a:schemeClr val="tx1"/>
                </a:solidFill>
              </a:rPr>
              <a:t>MED UDGANGSPUNKT I </a:t>
            </a:r>
            <a:r>
              <a:rPr lang="en-GB" sz="7200" b="1" dirty="0">
                <a:solidFill>
                  <a:schemeClr val="tx1"/>
                </a:solidFill>
              </a:rPr>
              <a:t>REFLEKSIONS-DOKUMENTER</a:t>
            </a:r>
          </a:p>
        </p:txBody>
      </p:sp>
    </p:spTree>
    <p:extLst>
      <p:ext uri="{BB962C8B-B14F-4D97-AF65-F5344CB8AC3E}">
        <p14:creationId xmlns:p14="http://schemas.microsoft.com/office/powerpoint/2010/main" val="274666724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solidFill>
                  <a:schemeClr val="tx1"/>
                </a:solidFill>
              </a:rPr>
              <a:t>MUNDTLIG EKSAMEN </a:t>
            </a:r>
          </a:p>
          <a:p>
            <a:pPr algn="ctr"/>
            <a:r>
              <a:rPr lang="en-GB" sz="4000" b="1" dirty="0">
                <a:solidFill>
                  <a:schemeClr val="tx1"/>
                </a:solidFill>
              </a:rPr>
              <a:t>MED UDGANGSPUNKT I </a:t>
            </a:r>
            <a:r>
              <a:rPr lang="en-GB" sz="7200" b="1" dirty="0">
                <a:solidFill>
                  <a:schemeClr val="tx1"/>
                </a:solidFill>
              </a:rPr>
              <a:t>REFLEKSIONS-DOKUMENTER</a:t>
            </a:r>
          </a:p>
        </p:txBody>
      </p:sp>
    </p:spTree>
    <p:extLst>
      <p:ext uri="{BB962C8B-B14F-4D97-AF65-F5344CB8AC3E}">
        <p14:creationId xmlns:p14="http://schemas.microsoft.com/office/powerpoint/2010/main" val="419566900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solidFill>
                  <a:schemeClr val="tx1"/>
                </a:solidFill>
              </a:rPr>
              <a:t>SKRIFTLIG EKSAMEN </a:t>
            </a:r>
          </a:p>
          <a:p>
            <a:pPr algn="ctr"/>
            <a:r>
              <a:rPr lang="en-GB" sz="4000" b="1" dirty="0">
                <a:solidFill>
                  <a:schemeClr val="tx1"/>
                </a:solidFill>
              </a:rPr>
              <a:t>MED UDGANGSPUNKT I </a:t>
            </a:r>
          </a:p>
          <a:p>
            <a:pPr algn="ctr"/>
            <a:r>
              <a:rPr lang="en-GB" sz="7200" b="1" dirty="0">
                <a:solidFill>
                  <a:schemeClr val="tx1"/>
                </a:solidFill>
              </a:rPr>
              <a:t>CASE</a:t>
            </a:r>
          </a:p>
        </p:txBody>
      </p:sp>
    </p:spTree>
    <p:extLst>
      <p:ext uri="{BB962C8B-B14F-4D97-AF65-F5344CB8AC3E}">
        <p14:creationId xmlns:p14="http://schemas.microsoft.com/office/powerpoint/2010/main" val="110445777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solidFill>
                  <a:schemeClr val="tx1"/>
                </a:solidFill>
              </a:rPr>
              <a:t>MUNDTLIG EKSAMEN </a:t>
            </a:r>
          </a:p>
          <a:p>
            <a:pPr algn="ctr"/>
            <a:r>
              <a:rPr lang="en-GB" sz="4000" b="1" dirty="0">
                <a:solidFill>
                  <a:schemeClr val="tx1"/>
                </a:solidFill>
              </a:rPr>
              <a:t>MED UDGANGSPUNKT I </a:t>
            </a:r>
          </a:p>
          <a:p>
            <a:pPr algn="ctr"/>
            <a:r>
              <a:rPr lang="en-GB" sz="7200" b="1" dirty="0">
                <a:solidFill>
                  <a:schemeClr val="tx1"/>
                </a:solidFill>
              </a:rPr>
              <a:t>CASE</a:t>
            </a:r>
          </a:p>
        </p:txBody>
      </p:sp>
    </p:spTree>
    <p:extLst>
      <p:ext uri="{BB962C8B-B14F-4D97-AF65-F5344CB8AC3E}">
        <p14:creationId xmlns:p14="http://schemas.microsoft.com/office/powerpoint/2010/main" val="27573072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solidFill>
                  <a:schemeClr val="tx1"/>
                </a:solidFill>
              </a:rPr>
              <a:t>BESTÅELSE VED</a:t>
            </a:r>
          </a:p>
          <a:p>
            <a:pPr algn="ctr"/>
            <a:r>
              <a:rPr lang="en-GB" sz="7200" b="1" dirty="0">
                <a:solidFill>
                  <a:schemeClr val="tx1"/>
                </a:solidFill>
              </a:rPr>
              <a:t>AKTIV DELTAGELSE</a:t>
            </a:r>
          </a:p>
        </p:txBody>
      </p:sp>
    </p:spTree>
    <p:extLst>
      <p:ext uri="{BB962C8B-B14F-4D97-AF65-F5344CB8AC3E}">
        <p14:creationId xmlns:p14="http://schemas.microsoft.com/office/powerpoint/2010/main" val="390806460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solidFill>
                  <a:schemeClr val="tx1"/>
                </a:solidFill>
              </a:rPr>
              <a:t>INTEGRATION I</a:t>
            </a:r>
          </a:p>
          <a:p>
            <a:pPr algn="ctr"/>
            <a:r>
              <a:rPr lang="en-GB" sz="7200" b="1" dirty="0">
                <a:solidFill>
                  <a:schemeClr val="tx1"/>
                </a:solidFill>
              </a:rPr>
              <a:t>PROJEKTEKSAMEN</a:t>
            </a:r>
          </a:p>
        </p:txBody>
      </p:sp>
    </p:spTree>
    <p:extLst>
      <p:ext uri="{BB962C8B-B14F-4D97-AF65-F5344CB8AC3E}">
        <p14:creationId xmlns:p14="http://schemas.microsoft.com/office/powerpoint/2010/main" val="378906877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solidFill>
                  <a:schemeClr val="tx1"/>
                </a:solidFill>
              </a:rPr>
              <a:t>INTERN/EKSTERN</a:t>
            </a:r>
          </a:p>
          <a:p>
            <a:pPr algn="ctr"/>
            <a:r>
              <a:rPr lang="en-GB" sz="7200" b="1" dirty="0">
                <a:solidFill>
                  <a:schemeClr val="tx1"/>
                </a:solidFill>
              </a:rPr>
              <a:t>CENSUR</a:t>
            </a:r>
          </a:p>
        </p:txBody>
      </p:sp>
    </p:spTree>
    <p:extLst>
      <p:ext uri="{BB962C8B-B14F-4D97-AF65-F5344CB8AC3E}">
        <p14:creationId xmlns:p14="http://schemas.microsoft.com/office/powerpoint/2010/main" val="529202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ETIK</a:t>
            </a:r>
          </a:p>
        </p:txBody>
      </p:sp>
    </p:spTree>
    <p:extLst>
      <p:ext uri="{BB962C8B-B14F-4D97-AF65-F5344CB8AC3E}">
        <p14:creationId xmlns:p14="http://schemas.microsoft.com/office/powerpoint/2010/main" val="240142616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solidFill>
                  <a:schemeClr val="tx1"/>
                </a:solidFill>
              </a:rPr>
              <a:t>EKSAMINATION I</a:t>
            </a:r>
          </a:p>
          <a:p>
            <a:pPr algn="ctr"/>
            <a:r>
              <a:rPr lang="en-GB" sz="7200" b="1" dirty="0">
                <a:solidFill>
                  <a:schemeClr val="tx1"/>
                </a:solidFill>
              </a:rPr>
              <a:t>ENRUM/GRUPPE</a:t>
            </a:r>
          </a:p>
        </p:txBody>
      </p:sp>
    </p:spTree>
    <p:extLst>
      <p:ext uri="{BB962C8B-B14F-4D97-AF65-F5344CB8AC3E}">
        <p14:creationId xmlns:p14="http://schemas.microsoft.com/office/powerpoint/2010/main" val="141946133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solidFill>
                  <a:schemeClr val="tx1"/>
                </a:solidFill>
              </a:rPr>
              <a:t>FORMATIV </a:t>
            </a:r>
          </a:p>
          <a:p>
            <a:pPr algn="ctr"/>
            <a:r>
              <a:rPr lang="en-GB" sz="7200" b="1" dirty="0">
                <a:solidFill>
                  <a:schemeClr val="tx1"/>
                </a:solidFill>
              </a:rPr>
              <a:t>EVALUERING</a:t>
            </a:r>
          </a:p>
          <a:p>
            <a:pPr algn="ctr"/>
            <a:r>
              <a:rPr lang="en-GB" sz="7200" b="1" dirty="0">
                <a:solidFill>
                  <a:schemeClr val="tx1"/>
                </a:solidFill>
              </a:rPr>
              <a:t> I GRUPPEN</a:t>
            </a:r>
          </a:p>
        </p:txBody>
      </p:sp>
    </p:spTree>
    <p:extLst>
      <p:ext uri="{BB962C8B-B14F-4D97-AF65-F5344CB8AC3E}">
        <p14:creationId xmlns:p14="http://schemas.microsoft.com/office/powerpoint/2010/main" val="403119777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solidFill>
                  <a:schemeClr val="tx1"/>
                </a:solidFill>
              </a:rPr>
              <a:t>FORMATIV </a:t>
            </a:r>
          </a:p>
          <a:p>
            <a:pPr algn="ctr"/>
            <a:r>
              <a:rPr lang="en-GB" sz="7200" b="1" dirty="0">
                <a:solidFill>
                  <a:schemeClr val="tx1"/>
                </a:solidFill>
              </a:rPr>
              <a:t>EVALUERING</a:t>
            </a:r>
          </a:p>
          <a:p>
            <a:pPr algn="ctr"/>
            <a:r>
              <a:rPr lang="en-GB" sz="7200" b="1" dirty="0">
                <a:solidFill>
                  <a:schemeClr val="tx1"/>
                </a:solidFill>
              </a:rPr>
              <a:t> PÅ TVÆRS AF GRUPPER</a:t>
            </a:r>
          </a:p>
        </p:txBody>
      </p:sp>
    </p:spTree>
    <p:extLst>
      <p:ext uri="{BB962C8B-B14F-4D97-AF65-F5344CB8AC3E}">
        <p14:creationId xmlns:p14="http://schemas.microsoft.com/office/powerpoint/2010/main" val="341717588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solidFill>
                  <a:schemeClr val="tx1"/>
                </a:solidFill>
              </a:rPr>
              <a:t>FORMATIV EVALUERING</a:t>
            </a:r>
          </a:p>
          <a:p>
            <a:pPr algn="ctr"/>
            <a:r>
              <a:rPr lang="en-GB" sz="7200" b="1" dirty="0">
                <a:solidFill>
                  <a:schemeClr val="tx1"/>
                </a:solidFill>
              </a:rPr>
              <a:t> PÅ TVÆRS AF UDDANNELSER</a:t>
            </a:r>
          </a:p>
        </p:txBody>
      </p:sp>
    </p:spTree>
    <p:extLst>
      <p:ext uri="{BB962C8B-B14F-4D97-AF65-F5344CB8AC3E}">
        <p14:creationId xmlns:p14="http://schemas.microsoft.com/office/powerpoint/2010/main" val="406903142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solidFill>
                  <a:schemeClr val="tx1"/>
                </a:solidFill>
              </a:rPr>
              <a:t>SELVEVALUERING</a:t>
            </a:r>
          </a:p>
        </p:txBody>
      </p:sp>
    </p:spTree>
    <p:extLst>
      <p:ext uri="{BB962C8B-B14F-4D97-AF65-F5344CB8AC3E}">
        <p14:creationId xmlns:p14="http://schemas.microsoft.com/office/powerpoint/2010/main" val="4025976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PROBLEM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FORMULERING</a:t>
            </a:r>
          </a:p>
        </p:txBody>
      </p:sp>
    </p:spTree>
    <p:extLst>
      <p:ext uri="{BB962C8B-B14F-4D97-AF65-F5344CB8AC3E}">
        <p14:creationId xmlns:p14="http://schemas.microsoft.com/office/powerpoint/2010/main" val="1657172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1806</TotalTime>
  <Words>217</Words>
  <Application>Microsoft Office PowerPoint</Application>
  <PresentationFormat>Widescreen</PresentationFormat>
  <Paragraphs>144</Paragraphs>
  <Slides>84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84</vt:i4>
      </vt:variant>
    </vt:vector>
  </HeadingPairs>
  <TitlesOfParts>
    <vt:vector size="88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Jette Egelund Holgaard</dc:creator>
  <cp:lastModifiedBy>Annemette Helligsø</cp:lastModifiedBy>
  <cp:revision>14</cp:revision>
  <cp:lastPrinted>2018-12-11T13:51:27Z</cp:lastPrinted>
  <dcterms:created xsi:type="dcterms:W3CDTF">2018-12-10T08:05:14Z</dcterms:created>
  <dcterms:modified xsi:type="dcterms:W3CDTF">2019-02-07T09:46:33Z</dcterms:modified>
</cp:coreProperties>
</file>