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9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102F-0AD0-4D4C-BD7D-A2623AF45D06}" type="datetimeFigureOut">
              <a:rPr lang="da-DK" smtClean="0"/>
              <a:t>18-01-2016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C816-C1DA-46B8-ADA3-36EC2ACC0BD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916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102F-0AD0-4D4C-BD7D-A2623AF45D06}" type="datetimeFigureOut">
              <a:rPr lang="da-DK" smtClean="0"/>
              <a:t>18-01-2016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C816-C1DA-46B8-ADA3-36EC2ACC0BD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5363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102F-0AD0-4D4C-BD7D-A2623AF45D06}" type="datetimeFigureOut">
              <a:rPr lang="da-DK" smtClean="0"/>
              <a:t>18-01-2016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C816-C1DA-46B8-ADA3-36EC2ACC0BD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9283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102F-0AD0-4D4C-BD7D-A2623AF45D06}" type="datetimeFigureOut">
              <a:rPr lang="da-DK" smtClean="0"/>
              <a:t>18-01-2016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C816-C1DA-46B8-ADA3-36EC2ACC0BD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38299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102F-0AD0-4D4C-BD7D-A2623AF45D06}" type="datetimeFigureOut">
              <a:rPr lang="da-DK" smtClean="0"/>
              <a:t>18-01-2016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C816-C1DA-46B8-ADA3-36EC2ACC0BD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684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102F-0AD0-4D4C-BD7D-A2623AF45D06}" type="datetimeFigureOut">
              <a:rPr lang="da-DK" smtClean="0"/>
              <a:t>18-01-2016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C816-C1DA-46B8-ADA3-36EC2ACC0BD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32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102F-0AD0-4D4C-BD7D-A2623AF45D06}" type="datetimeFigureOut">
              <a:rPr lang="da-DK" smtClean="0"/>
              <a:t>18-01-2016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C816-C1DA-46B8-ADA3-36EC2ACC0BD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9167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102F-0AD0-4D4C-BD7D-A2623AF45D06}" type="datetimeFigureOut">
              <a:rPr lang="da-DK" smtClean="0"/>
              <a:t>18-01-2016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C816-C1DA-46B8-ADA3-36EC2ACC0BD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015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102F-0AD0-4D4C-BD7D-A2623AF45D06}" type="datetimeFigureOut">
              <a:rPr lang="da-DK" smtClean="0"/>
              <a:t>18-01-2016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C816-C1DA-46B8-ADA3-36EC2ACC0BD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2943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102F-0AD0-4D4C-BD7D-A2623AF45D06}" type="datetimeFigureOut">
              <a:rPr lang="da-DK" smtClean="0"/>
              <a:t>18-01-2016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C816-C1DA-46B8-ADA3-36EC2ACC0BD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500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102F-0AD0-4D4C-BD7D-A2623AF45D06}" type="datetimeFigureOut">
              <a:rPr lang="da-DK" smtClean="0"/>
              <a:t>18-01-2016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3C816-C1DA-46B8-ADA3-36EC2ACC0BD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061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102F-0AD0-4D4C-BD7D-A2623AF45D06}" type="datetimeFigureOut">
              <a:rPr lang="da-DK" smtClean="0"/>
              <a:t>18-01-2016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3C816-C1DA-46B8-ADA3-36EC2ACC0BD3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862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/>
            </a:r>
            <a:br>
              <a:rPr lang="da-DK" dirty="0"/>
            </a:br>
            <a:r>
              <a:rPr lang="en-US" dirty="0"/>
              <a:t> </a:t>
            </a:r>
            <a:r>
              <a:rPr lang="en-US" dirty="0" err="1"/>
              <a:t>Organising</a:t>
            </a:r>
            <a:r>
              <a:rPr lang="en-US" dirty="0"/>
              <a:t> teaching with PBL and </a:t>
            </a:r>
            <a:r>
              <a:rPr lang="en-US" dirty="0" smtClean="0"/>
              <a:t>progression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Teaching Assoc. Professor </a:t>
            </a:r>
          </a:p>
          <a:p>
            <a:r>
              <a:rPr lang="en-US" i="1" dirty="0" smtClean="0"/>
              <a:t>Pia Elberg</a:t>
            </a:r>
          </a:p>
          <a:p>
            <a:r>
              <a:rPr lang="en-US" i="1" dirty="0" smtClean="0"/>
              <a:t>Dept. of Health Science and Technology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83320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Main points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Objective: Learn how to study and gain from sharing knowledge with peers</a:t>
            </a:r>
          </a:p>
          <a:p>
            <a:r>
              <a:rPr lang="da-DK" dirty="0" smtClean="0"/>
              <a:t>Teach basic PBL methods in the first semester</a:t>
            </a:r>
          </a:p>
          <a:p>
            <a:r>
              <a:rPr lang="da-DK" dirty="0" smtClean="0"/>
              <a:t>Define levels of skills and competencies in conducting meetings, time management, documentation, peer learning etc.</a:t>
            </a:r>
          </a:p>
          <a:p>
            <a:r>
              <a:rPr lang="da-DK" dirty="0" smtClean="0"/>
              <a:t>Follow up on progression in ”student directed learning” activities (portfolio, requirements, ..)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16127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72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 Organising teaching with PBL and progression</vt:lpstr>
      <vt:lpstr>Main points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Organising teaching with PBL and progression</dc:title>
  <dc:creator>Pia Elberg</dc:creator>
  <cp:lastModifiedBy>Pia Elberg</cp:lastModifiedBy>
  <cp:revision>3</cp:revision>
  <dcterms:created xsi:type="dcterms:W3CDTF">2016-01-18T07:07:18Z</dcterms:created>
  <dcterms:modified xsi:type="dcterms:W3CDTF">2016-01-18T07:33:06Z</dcterms:modified>
</cp:coreProperties>
</file>