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s/comment3.xml" ContentType="application/vnd.openxmlformats-officedocument.presentationml.comments+xml"/>
  <Override PartName="/ppt/comments/comment4.xml" ContentType="application/vnd.openxmlformats-officedocument.presentationml.comment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na-Lisa Dahms" initials="MD" lastIdx="4"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8" d="100"/>
          <a:sy n="78" d="100"/>
        </p:scale>
        <p:origin x="-274"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1-22T15:28:02.780" idx="1">
    <p:pos x="10" y="10"/>
    <p:text>Du tager her udgangspunkt i principperne fra PBL-brochuren - og det er fint -  men i figure 1 er der 6 principper, hvoraf det første: The problem as point of departure - vel er det vigtigste? Hvorfor det så er udeladt som et eksplicit princip i selve teksten på side 2 (eller rettere: det er beskrevet men uden en overskrift lige som de øvrige principper) forstår jeg ikke et kuk af - men det må da være et fundamentalt princip for vores PBL model - ellers har jeg misforstået noget??</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6-01-22T15:37:28.021" idx="2">
    <p:pos x="10" y="10"/>
    <p:text>Problemet med denne model er netop hvad Erik skriver i sin slide 15: At de studerende formodes at besidde disse kompetencer - omend på et novice niveau - allerede på 1. semester. 
De er jo tvunget til - hvad enten de mestrer det eller ej - f.eks. at 'organise collaboration within the group' eller 'analyse a situation of cooperation to determine best practice* allerede i 1. semester.
Derfor tror jeg ikke på denne model som en model for progression af de professionelle kompetencer der relaterer sig til PBL studieformen (jeg er helt enig med dig i at jeg heller ikke bryder mig om begrebet PBL generiske kompetencer)</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6-01-22T15:39:42.103" idx="3">
    <p:pos x="10" y="10"/>
    <p:text>En lignende betragtning gør sig gældende med denne model: Hvis vore ingeniørstuderende ikke får lov til at lave 'dimser' som løsning på et problem, så tror jeg vi får problemer med at holde på dem. Modellen har været forsøgt engang hvor de i P0-projektet skulle skille en dims ad og derefter beskrive den  - men jeg tror nok det forsøg blev skrinlagt ret hurtigt.</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6-01-22T15:42:05.945" idx="4">
    <p:pos x="10" y="10"/>
    <p:text>Kan man sige 'students .. handling competencies'? Er det ikke enten 'students developing competencies' eller 'students handling tasks?</p:text>
  </p:cm>
</p:cmLst>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740325-8437-4EBC-AF56-0B70B7AB0483}" type="doc">
      <dgm:prSet loTypeId="urn:microsoft.com/office/officeart/2005/8/layout/hProcess6" loCatId="process" qsTypeId="urn:microsoft.com/office/officeart/2005/8/quickstyle/simple1" qsCatId="simple" csTypeId="urn:microsoft.com/office/officeart/2005/8/colors/colorful1#1" csCatId="colorful" phldr="1"/>
      <dgm:spPr/>
      <dgm:t>
        <a:bodyPr/>
        <a:lstStyle/>
        <a:p>
          <a:endParaRPr lang="da-DK"/>
        </a:p>
      </dgm:t>
    </dgm:pt>
    <dgm:pt modelId="{D525DEBB-B3B8-4A4E-A2A2-8825507401E3}">
      <dgm:prSet phldrT="[Text]"/>
      <dgm:spPr/>
      <dgm:t>
        <a:bodyPr/>
        <a:lstStyle/>
        <a:p>
          <a:r>
            <a:rPr lang="da-DK" dirty="0" smtClean="0"/>
            <a:t>1st semester</a:t>
          </a:r>
          <a:endParaRPr lang="da-DK" dirty="0"/>
        </a:p>
      </dgm:t>
    </dgm:pt>
    <dgm:pt modelId="{3527623A-5712-412F-A96B-E7251C16E8C3}" type="parTrans" cxnId="{48A120EA-3770-480A-B403-23854552E779}">
      <dgm:prSet/>
      <dgm:spPr/>
      <dgm:t>
        <a:bodyPr/>
        <a:lstStyle/>
        <a:p>
          <a:endParaRPr lang="da-DK"/>
        </a:p>
      </dgm:t>
    </dgm:pt>
    <dgm:pt modelId="{CEC1F5A7-34A6-496E-BA3E-BDD289B0E828}" type="sibTrans" cxnId="{48A120EA-3770-480A-B403-23854552E779}">
      <dgm:prSet/>
      <dgm:spPr/>
      <dgm:t>
        <a:bodyPr/>
        <a:lstStyle/>
        <a:p>
          <a:endParaRPr lang="da-DK"/>
        </a:p>
      </dgm:t>
    </dgm:pt>
    <dgm:pt modelId="{FB0E5FEC-134B-4497-9356-77FAF3767138}">
      <dgm:prSet phldrT="[Text]"/>
      <dgm:spPr/>
      <dgm:t>
        <a:bodyPr/>
        <a:lstStyle/>
        <a:p>
          <a:r>
            <a:rPr lang="da-DK" dirty="0" smtClean="0"/>
            <a:t>Knowledge about coorperation strategies</a:t>
          </a:r>
          <a:endParaRPr lang="da-DK" dirty="0"/>
        </a:p>
      </dgm:t>
    </dgm:pt>
    <dgm:pt modelId="{5BAE25CB-9076-4106-B8CD-90283D1E662C}" type="parTrans" cxnId="{1EFDAEB4-62F2-41B2-AEE0-F6955BFC61EB}">
      <dgm:prSet/>
      <dgm:spPr/>
      <dgm:t>
        <a:bodyPr/>
        <a:lstStyle/>
        <a:p>
          <a:endParaRPr lang="da-DK"/>
        </a:p>
      </dgm:t>
    </dgm:pt>
    <dgm:pt modelId="{D3B77515-718B-4A87-9E17-728FE80F7D8D}" type="sibTrans" cxnId="{1EFDAEB4-62F2-41B2-AEE0-F6955BFC61EB}">
      <dgm:prSet/>
      <dgm:spPr/>
      <dgm:t>
        <a:bodyPr/>
        <a:lstStyle/>
        <a:p>
          <a:endParaRPr lang="da-DK"/>
        </a:p>
      </dgm:t>
    </dgm:pt>
    <dgm:pt modelId="{355D30B2-CD50-42A1-A092-BD7221126BEF}">
      <dgm:prSet phldrT="[Text]"/>
      <dgm:spPr/>
      <dgm:t>
        <a:bodyPr/>
        <a:lstStyle/>
        <a:p>
          <a:r>
            <a:rPr lang="da-DK" dirty="0" smtClean="0"/>
            <a:t>Knowledge about </a:t>
          </a:r>
          <a:endParaRPr lang="da-DK" dirty="0"/>
        </a:p>
      </dgm:t>
    </dgm:pt>
    <dgm:pt modelId="{798F2624-E368-45EF-BD84-A7000D720C3E}" type="parTrans" cxnId="{A8642ABC-F7FF-4091-8CEB-EBAC0477B36D}">
      <dgm:prSet/>
      <dgm:spPr/>
      <dgm:t>
        <a:bodyPr/>
        <a:lstStyle/>
        <a:p>
          <a:endParaRPr lang="da-DK"/>
        </a:p>
      </dgm:t>
    </dgm:pt>
    <dgm:pt modelId="{89A50348-F12C-4387-8801-3EBE93A6DEB2}" type="sibTrans" cxnId="{A8642ABC-F7FF-4091-8CEB-EBAC0477B36D}">
      <dgm:prSet/>
      <dgm:spPr/>
      <dgm:t>
        <a:bodyPr/>
        <a:lstStyle/>
        <a:p>
          <a:endParaRPr lang="da-DK"/>
        </a:p>
      </dgm:t>
    </dgm:pt>
    <dgm:pt modelId="{6EA410C9-A0F5-453D-AE4A-F1A91911F7AF}">
      <dgm:prSet phldrT="[Text]"/>
      <dgm:spPr/>
      <dgm:t>
        <a:bodyPr/>
        <a:lstStyle/>
        <a:p>
          <a:r>
            <a:rPr lang="da-DK" dirty="0" smtClean="0"/>
            <a:t>5th semester</a:t>
          </a:r>
          <a:endParaRPr lang="da-DK" dirty="0"/>
        </a:p>
      </dgm:t>
    </dgm:pt>
    <dgm:pt modelId="{F25AE145-6FC4-4D2F-ABA1-0AE3D1A2A8C0}" type="parTrans" cxnId="{FDC3FD12-0209-4C70-89D0-A60079F1AA40}">
      <dgm:prSet/>
      <dgm:spPr/>
      <dgm:t>
        <a:bodyPr/>
        <a:lstStyle/>
        <a:p>
          <a:endParaRPr lang="da-DK"/>
        </a:p>
      </dgm:t>
    </dgm:pt>
    <dgm:pt modelId="{88992EEF-05D7-488F-9F55-8E95AD5FC43B}" type="sibTrans" cxnId="{FDC3FD12-0209-4C70-89D0-A60079F1AA40}">
      <dgm:prSet/>
      <dgm:spPr/>
      <dgm:t>
        <a:bodyPr/>
        <a:lstStyle/>
        <a:p>
          <a:endParaRPr lang="da-DK"/>
        </a:p>
      </dgm:t>
    </dgm:pt>
    <dgm:pt modelId="{34423E28-D818-473A-B66F-B5DE976B4612}">
      <dgm:prSet phldrT="[Text]"/>
      <dgm:spPr/>
      <dgm:t>
        <a:bodyPr/>
        <a:lstStyle/>
        <a:p>
          <a:r>
            <a:rPr lang="da-DK" dirty="0" smtClean="0"/>
            <a:t>Skills to  organise collaborate within the group</a:t>
          </a:r>
          <a:endParaRPr lang="da-DK" dirty="0"/>
        </a:p>
      </dgm:t>
    </dgm:pt>
    <dgm:pt modelId="{0763ACC1-D3FE-489D-8904-CA04C6B57972}" type="parTrans" cxnId="{C29E43AD-8E89-4851-B9E5-A8F6EBD7AB61}">
      <dgm:prSet/>
      <dgm:spPr/>
      <dgm:t>
        <a:bodyPr/>
        <a:lstStyle/>
        <a:p>
          <a:endParaRPr lang="da-DK"/>
        </a:p>
      </dgm:t>
    </dgm:pt>
    <dgm:pt modelId="{CD77676C-7957-4936-8BD6-43987F6E78FA}" type="sibTrans" cxnId="{C29E43AD-8E89-4851-B9E5-A8F6EBD7AB61}">
      <dgm:prSet/>
      <dgm:spPr/>
      <dgm:t>
        <a:bodyPr/>
        <a:lstStyle/>
        <a:p>
          <a:endParaRPr lang="da-DK"/>
        </a:p>
      </dgm:t>
    </dgm:pt>
    <dgm:pt modelId="{53435FD0-E495-4721-BF72-78DD71C64668}">
      <dgm:prSet phldrT="[Text]"/>
      <dgm:spPr/>
      <dgm:t>
        <a:bodyPr/>
        <a:lstStyle/>
        <a:p>
          <a:r>
            <a:rPr lang="da-DK" dirty="0" smtClean="0"/>
            <a:t>Skills to organise communication and knowledge sharing</a:t>
          </a:r>
          <a:endParaRPr lang="da-DK" dirty="0"/>
        </a:p>
      </dgm:t>
    </dgm:pt>
    <dgm:pt modelId="{27CCDF53-C4ED-43EC-B97C-00F49A7C4825}" type="parTrans" cxnId="{2EAB398D-4D85-44B0-88A2-A85C55F9EB65}">
      <dgm:prSet/>
      <dgm:spPr/>
      <dgm:t>
        <a:bodyPr/>
        <a:lstStyle/>
        <a:p>
          <a:endParaRPr lang="da-DK"/>
        </a:p>
      </dgm:t>
    </dgm:pt>
    <dgm:pt modelId="{3D2C990A-EBCD-4621-97C5-DB20FE1C9DCA}" type="sibTrans" cxnId="{2EAB398D-4D85-44B0-88A2-A85C55F9EB65}">
      <dgm:prSet/>
      <dgm:spPr/>
      <dgm:t>
        <a:bodyPr/>
        <a:lstStyle/>
        <a:p>
          <a:endParaRPr lang="da-DK"/>
        </a:p>
      </dgm:t>
    </dgm:pt>
    <dgm:pt modelId="{7E6BB74E-1BD2-4399-95FF-4150C78DD2BA}">
      <dgm:prSet phldrT="[Text]"/>
      <dgm:spPr/>
      <dgm:t>
        <a:bodyPr/>
        <a:lstStyle/>
        <a:p>
          <a:r>
            <a:rPr lang="da-DK" dirty="0" smtClean="0"/>
            <a:t>8th semester</a:t>
          </a:r>
          <a:endParaRPr lang="da-DK" dirty="0"/>
        </a:p>
      </dgm:t>
    </dgm:pt>
    <dgm:pt modelId="{04C98069-094A-4E10-AA8E-D1892599FE5D}" type="parTrans" cxnId="{E97B5270-4839-49E1-A451-54D14A4CBDD9}">
      <dgm:prSet/>
      <dgm:spPr/>
      <dgm:t>
        <a:bodyPr/>
        <a:lstStyle/>
        <a:p>
          <a:endParaRPr lang="da-DK"/>
        </a:p>
      </dgm:t>
    </dgm:pt>
    <dgm:pt modelId="{E4043307-D898-4838-BE5F-DAF21F148B0D}" type="sibTrans" cxnId="{E97B5270-4839-49E1-A451-54D14A4CBDD9}">
      <dgm:prSet/>
      <dgm:spPr/>
      <dgm:t>
        <a:bodyPr/>
        <a:lstStyle/>
        <a:p>
          <a:endParaRPr lang="da-DK"/>
        </a:p>
      </dgm:t>
    </dgm:pt>
    <dgm:pt modelId="{2508903C-B63D-4F4E-9694-090E4C62B9F8}">
      <dgm:prSet phldrT="[Text]"/>
      <dgm:spPr/>
      <dgm:t>
        <a:bodyPr/>
        <a:lstStyle/>
        <a:p>
          <a:r>
            <a:rPr lang="da-DK" dirty="0" smtClean="0"/>
            <a:t> Competencies to analyse a situation of coorperation to determine best-practice of a group</a:t>
          </a:r>
          <a:endParaRPr lang="da-DK" dirty="0"/>
        </a:p>
      </dgm:t>
    </dgm:pt>
    <dgm:pt modelId="{D1296AF4-4519-4207-ADD6-19626075A1FE}" type="parTrans" cxnId="{18A577B7-0197-4555-BE7E-92E5F9737CDE}">
      <dgm:prSet/>
      <dgm:spPr/>
      <dgm:t>
        <a:bodyPr/>
        <a:lstStyle/>
        <a:p>
          <a:endParaRPr lang="da-DK"/>
        </a:p>
      </dgm:t>
    </dgm:pt>
    <dgm:pt modelId="{7035118F-6DCF-4104-8CBA-B3C9130489D5}" type="sibTrans" cxnId="{18A577B7-0197-4555-BE7E-92E5F9737CDE}">
      <dgm:prSet/>
      <dgm:spPr/>
      <dgm:t>
        <a:bodyPr/>
        <a:lstStyle/>
        <a:p>
          <a:endParaRPr lang="da-DK"/>
        </a:p>
      </dgm:t>
    </dgm:pt>
    <dgm:pt modelId="{D6FAD18C-7505-44D0-BFAD-210F6F3384EB}">
      <dgm:prSet phldrT="[Text]"/>
      <dgm:spPr/>
      <dgm:t>
        <a:bodyPr/>
        <a:lstStyle/>
        <a:p>
          <a:r>
            <a:rPr lang="da-DK" dirty="0" smtClean="0"/>
            <a:t> Competencies to manage coorperation in uncertain settings</a:t>
          </a:r>
          <a:endParaRPr lang="da-DK" dirty="0"/>
        </a:p>
      </dgm:t>
    </dgm:pt>
    <dgm:pt modelId="{E5CB0738-1137-4CB2-8304-BA7DD55E26FC}" type="parTrans" cxnId="{3AC873C2-6174-4157-9613-861C4787903D}">
      <dgm:prSet/>
      <dgm:spPr/>
      <dgm:t>
        <a:bodyPr/>
        <a:lstStyle/>
        <a:p>
          <a:endParaRPr lang="da-DK"/>
        </a:p>
      </dgm:t>
    </dgm:pt>
    <dgm:pt modelId="{88574379-F45E-41F3-8C73-203D99470D2B}" type="sibTrans" cxnId="{3AC873C2-6174-4157-9613-861C4787903D}">
      <dgm:prSet/>
      <dgm:spPr/>
      <dgm:t>
        <a:bodyPr/>
        <a:lstStyle/>
        <a:p>
          <a:endParaRPr lang="da-DK"/>
        </a:p>
      </dgm:t>
    </dgm:pt>
    <dgm:pt modelId="{E60720BC-0A3F-4939-B06B-2BF559ED8CB8}" type="pres">
      <dgm:prSet presAssocID="{76740325-8437-4EBC-AF56-0B70B7AB0483}" presName="theList" presStyleCnt="0">
        <dgm:presLayoutVars>
          <dgm:dir/>
          <dgm:animLvl val="lvl"/>
          <dgm:resizeHandles val="exact"/>
        </dgm:presLayoutVars>
      </dgm:prSet>
      <dgm:spPr/>
      <dgm:t>
        <a:bodyPr/>
        <a:lstStyle/>
        <a:p>
          <a:endParaRPr lang="en-GB"/>
        </a:p>
      </dgm:t>
    </dgm:pt>
    <dgm:pt modelId="{19FC098F-D5B7-499B-8728-491044AF1436}" type="pres">
      <dgm:prSet presAssocID="{D525DEBB-B3B8-4A4E-A2A2-8825507401E3}" presName="compNode" presStyleCnt="0"/>
      <dgm:spPr/>
    </dgm:pt>
    <dgm:pt modelId="{C0335F14-EEFA-4F34-9E8A-46BF4E03D107}" type="pres">
      <dgm:prSet presAssocID="{D525DEBB-B3B8-4A4E-A2A2-8825507401E3}" presName="noGeometry" presStyleCnt="0"/>
      <dgm:spPr/>
    </dgm:pt>
    <dgm:pt modelId="{14B390B8-FCFB-44E3-A0FA-1D01F28CD72F}" type="pres">
      <dgm:prSet presAssocID="{D525DEBB-B3B8-4A4E-A2A2-8825507401E3}" presName="childTextVisible" presStyleLbl="bgAccFollowNode1" presStyleIdx="0" presStyleCnt="3">
        <dgm:presLayoutVars>
          <dgm:bulletEnabled val="1"/>
        </dgm:presLayoutVars>
      </dgm:prSet>
      <dgm:spPr/>
      <dgm:t>
        <a:bodyPr/>
        <a:lstStyle/>
        <a:p>
          <a:endParaRPr lang="da-DK"/>
        </a:p>
      </dgm:t>
    </dgm:pt>
    <dgm:pt modelId="{ADFED928-8E17-4881-A21C-7F9E849EEC67}" type="pres">
      <dgm:prSet presAssocID="{D525DEBB-B3B8-4A4E-A2A2-8825507401E3}" presName="childTextHidden" presStyleLbl="bgAccFollowNode1" presStyleIdx="0" presStyleCnt="3"/>
      <dgm:spPr/>
      <dgm:t>
        <a:bodyPr/>
        <a:lstStyle/>
        <a:p>
          <a:endParaRPr lang="da-DK"/>
        </a:p>
      </dgm:t>
    </dgm:pt>
    <dgm:pt modelId="{A191902B-3A2C-40EB-8D13-B7696CD2B26C}" type="pres">
      <dgm:prSet presAssocID="{D525DEBB-B3B8-4A4E-A2A2-8825507401E3}" presName="parentText" presStyleLbl="node1" presStyleIdx="0" presStyleCnt="3">
        <dgm:presLayoutVars>
          <dgm:chMax val="1"/>
          <dgm:bulletEnabled val="1"/>
        </dgm:presLayoutVars>
      </dgm:prSet>
      <dgm:spPr/>
      <dgm:t>
        <a:bodyPr/>
        <a:lstStyle/>
        <a:p>
          <a:endParaRPr lang="en-GB"/>
        </a:p>
      </dgm:t>
    </dgm:pt>
    <dgm:pt modelId="{5247B812-F5B3-470C-A966-87470A18376C}" type="pres">
      <dgm:prSet presAssocID="{D525DEBB-B3B8-4A4E-A2A2-8825507401E3}" presName="aSpace" presStyleCnt="0"/>
      <dgm:spPr/>
    </dgm:pt>
    <dgm:pt modelId="{9A54CE42-3F27-43D2-B868-D6E9EAD48DA5}" type="pres">
      <dgm:prSet presAssocID="{6EA410C9-A0F5-453D-AE4A-F1A91911F7AF}" presName="compNode" presStyleCnt="0"/>
      <dgm:spPr/>
    </dgm:pt>
    <dgm:pt modelId="{ACE24717-7534-464D-8027-D098C0C7100B}" type="pres">
      <dgm:prSet presAssocID="{6EA410C9-A0F5-453D-AE4A-F1A91911F7AF}" presName="noGeometry" presStyleCnt="0"/>
      <dgm:spPr/>
    </dgm:pt>
    <dgm:pt modelId="{A535DFB4-CB26-47E9-8D78-366146905287}" type="pres">
      <dgm:prSet presAssocID="{6EA410C9-A0F5-453D-AE4A-F1A91911F7AF}" presName="childTextVisible" presStyleLbl="bgAccFollowNode1" presStyleIdx="1" presStyleCnt="3">
        <dgm:presLayoutVars>
          <dgm:bulletEnabled val="1"/>
        </dgm:presLayoutVars>
      </dgm:prSet>
      <dgm:spPr/>
      <dgm:t>
        <a:bodyPr/>
        <a:lstStyle/>
        <a:p>
          <a:endParaRPr lang="da-DK"/>
        </a:p>
      </dgm:t>
    </dgm:pt>
    <dgm:pt modelId="{B6256DB9-F2E9-4FD5-912F-B206C49A043F}" type="pres">
      <dgm:prSet presAssocID="{6EA410C9-A0F5-453D-AE4A-F1A91911F7AF}" presName="childTextHidden" presStyleLbl="bgAccFollowNode1" presStyleIdx="1" presStyleCnt="3"/>
      <dgm:spPr/>
      <dgm:t>
        <a:bodyPr/>
        <a:lstStyle/>
        <a:p>
          <a:endParaRPr lang="da-DK"/>
        </a:p>
      </dgm:t>
    </dgm:pt>
    <dgm:pt modelId="{47506B66-0F3A-4EF9-8798-2EC885DB23F9}" type="pres">
      <dgm:prSet presAssocID="{6EA410C9-A0F5-453D-AE4A-F1A91911F7AF}" presName="parentText" presStyleLbl="node1" presStyleIdx="1" presStyleCnt="3">
        <dgm:presLayoutVars>
          <dgm:chMax val="1"/>
          <dgm:bulletEnabled val="1"/>
        </dgm:presLayoutVars>
      </dgm:prSet>
      <dgm:spPr/>
      <dgm:t>
        <a:bodyPr/>
        <a:lstStyle/>
        <a:p>
          <a:endParaRPr lang="da-DK"/>
        </a:p>
      </dgm:t>
    </dgm:pt>
    <dgm:pt modelId="{34D66680-2876-40BF-8505-C1F3E1E0847B}" type="pres">
      <dgm:prSet presAssocID="{6EA410C9-A0F5-453D-AE4A-F1A91911F7AF}" presName="aSpace" presStyleCnt="0"/>
      <dgm:spPr/>
    </dgm:pt>
    <dgm:pt modelId="{EF764244-6827-4E18-8505-3A3AE08C43DE}" type="pres">
      <dgm:prSet presAssocID="{7E6BB74E-1BD2-4399-95FF-4150C78DD2BA}" presName="compNode" presStyleCnt="0"/>
      <dgm:spPr/>
    </dgm:pt>
    <dgm:pt modelId="{CFC64588-0895-413A-90B4-DD5E6FA4C5CE}" type="pres">
      <dgm:prSet presAssocID="{7E6BB74E-1BD2-4399-95FF-4150C78DD2BA}" presName="noGeometry" presStyleCnt="0"/>
      <dgm:spPr/>
    </dgm:pt>
    <dgm:pt modelId="{D6A6FE70-2C43-4DD8-9014-FFC59E043DAF}" type="pres">
      <dgm:prSet presAssocID="{7E6BB74E-1BD2-4399-95FF-4150C78DD2BA}" presName="childTextVisible" presStyleLbl="bgAccFollowNode1" presStyleIdx="2" presStyleCnt="3">
        <dgm:presLayoutVars>
          <dgm:bulletEnabled val="1"/>
        </dgm:presLayoutVars>
      </dgm:prSet>
      <dgm:spPr/>
      <dgm:t>
        <a:bodyPr/>
        <a:lstStyle/>
        <a:p>
          <a:endParaRPr lang="da-DK"/>
        </a:p>
      </dgm:t>
    </dgm:pt>
    <dgm:pt modelId="{26AC7625-EC3D-487E-BE51-04AAA6F95EBA}" type="pres">
      <dgm:prSet presAssocID="{7E6BB74E-1BD2-4399-95FF-4150C78DD2BA}" presName="childTextHidden" presStyleLbl="bgAccFollowNode1" presStyleIdx="2" presStyleCnt="3"/>
      <dgm:spPr/>
      <dgm:t>
        <a:bodyPr/>
        <a:lstStyle/>
        <a:p>
          <a:endParaRPr lang="da-DK"/>
        </a:p>
      </dgm:t>
    </dgm:pt>
    <dgm:pt modelId="{919AD6A8-B52C-40F7-BD5C-9E9075813E90}" type="pres">
      <dgm:prSet presAssocID="{7E6BB74E-1BD2-4399-95FF-4150C78DD2BA}" presName="parentText" presStyleLbl="node1" presStyleIdx="2" presStyleCnt="3">
        <dgm:presLayoutVars>
          <dgm:chMax val="1"/>
          <dgm:bulletEnabled val="1"/>
        </dgm:presLayoutVars>
      </dgm:prSet>
      <dgm:spPr/>
      <dgm:t>
        <a:bodyPr/>
        <a:lstStyle/>
        <a:p>
          <a:endParaRPr lang="en-GB"/>
        </a:p>
      </dgm:t>
    </dgm:pt>
  </dgm:ptLst>
  <dgm:cxnLst>
    <dgm:cxn modelId="{9C4EE92B-7E40-4B3F-871A-CBB7A75B1800}" type="presOf" srcId="{D525DEBB-B3B8-4A4E-A2A2-8825507401E3}" destId="{A191902B-3A2C-40EB-8D13-B7696CD2B26C}" srcOrd="0" destOrd="0" presId="urn:microsoft.com/office/officeart/2005/8/layout/hProcess6"/>
    <dgm:cxn modelId="{F63BB85C-56A8-4493-AC3A-BC0A82DEC890}" type="presOf" srcId="{53435FD0-E495-4721-BF72-78DD71C64668}" destId="{B6256DB9-F2E9-4FD5-912F-B206C49A043F}" srcOrd="1" destOrd="1" presId="urn:microsoft.com/office/officeart/2005/8/layout/hProcess6"/>
    <dgm:cxn modelId="{E06FDB6A-868B-4753-942B-3E6B0D83D05E}" type="presOf" srcId="{2508903C-B63D-4F4E-9694-090E4C62B9F8}" destId="{26AC7625-EC3D-487E-BE51-04AAA6F95EBA}" srcOrd="1" destOrd="0" presId="urn:microsoft.com/office/officeart/2005/8/layout/hProcess6"/>
    <dgm:cxn modelId="{3AC873C2-6174-4157-9613-861C4787903D}" srcId="{7E6BB74E-1BD2-4399-95FF-4150C78DD2BA}" destId="{D6FAD18C-7505-44D0-BFAD-210F6F3384EB}" srcOrd="1" destOrd="0" parTransId="{E5CB0738-1137-4CB2-8304-BA7DD55E26FC}" sibTransId="{88574379-F45E-41F3-8C73-203D99470D2B}"/>
    <dgm:cxn modelId="{5B44CE43-6B85-4441-9AD0-2A54CA31CC22}" type="presOf" srcId="{355D30B2-CD50-42A1-A092-BD7221126BEF}" destId="{14B390B8-FCFB-44E3-A0FA-1D01F28CD72F}" srcOrd="0" destOrd="1" presId="urn:microsoft.com/office/officeart/2005/8/layout/hProcess6"/>
    <dgm:cxn modelId="{06980CD8-7145-46D0-9470-9CCC873B9015}" type="presOf" srcId="{7E6BB74E-1BD2-4399-95FF-4150C78DD2BA}" destId="{919AD6A8-B52C-40F7-BD5C-9E9075813E90}" srcOrd="0" destOrd="0" presId="urn:microsoft.com/office/officeart/2005/8/layout/hProcess6"/>
    <dgm:cxn modelId="{A8642ABC-F7FF-4091-8CEB-EBAC0477B36D}" srcId="{D525DEBB-B3B8-4A4E-A2A2-8825507401E3}" destId="{355D30B2-CD50-42A1-A092-BD7221126BEF}" srcOrd="1" destOrd="0" parTransId="{798F2624-E368-45EF-BD84-A7000D720C3E}" sibTransId="{89A50348-F12C-4387-8801-3EBE93A6DEB2}"/>
    <dgm:cxn modelId="{48A120EA-3770-480A-B403-23854552E779}" srcId="{76740325-8437-4EBC-AF56-0B70B7AB0483}" destId="{D525DEBB-B3B8-4A4E-A2A2-8825507401E3}" srcOrd="0" destOrd="0" parTransId="{3527623A-5712-412F-A96B-E7251C16E8C3}" sibTransId="{CEC1F5A7-34A6-496E-BA3E-BDD289B0E828}"/>
    <dgm:cxn modelId="{18A577B7-0197-4555-BE7E-92E5F9737CDE}" srcId="{7E6BB74E-1BD2-4399-95FF-4150C78DD2BA}" destId="{2508903C-B63D-4F4E-9694-090E4C62B9F8}" srcOrd="0" destOrd="0" parTransId="{D1296AF4-4519-4207-ADD6-19626075A1FE}" sibTransId="{7035118F-6DCF-4104-8CBA-B3C9130489D5}"/>
    <dgm:cxn modelId="{A18779EB-C446-4D4B-9231-0832983393B3}" type="presOf" srcId="{53435FD0-E495-4721-BF72-78DD71C64668}" destId="{A535DFB4-CB26-47E9-8D78-366146905287}" srcOrd="0" destOrd="1" presId="urn:microsoft.com/office/officeart/2005/8/layout/hProcess6"/>
    <dgm:cxn modelId="{2EAB398D-4D85-44B0-88A2-A85C55F9EB65}" srcId="{6EA410C9-A0F5-453D-AE4A-F1A91911F7AF}" destId="{53435FD0-E495-4721-BF72-78DD71C64668}" srcOrd="1" destOrd="0" parTransId="{27CCDF53-C4ED-43EC-B97C-00F49A7C4825}" sibTransId="{3D2C990A-EBCD-4621-97C5-DB20FE1C9DCA}"/>
    <dgm:cxn modelId="{C14F195E-5CE0-4119-962D-B12C1ABC27B9}" type="presOf" srcId="{6EA410C9-A0F5-453D-AE4A-F1A91911F7AF}" destId="{47506B66-0F3A-4EF9-8798-2EC885DB23F9}" srcOrd="0" destOrd="0" presId="urn:microsoft.com/office/officeart/2005/8/layout/hProcess6"/>
    <dgm:cxn modelId="{A9C39C4A-A880-4600-AD0F-51C2635553A3}" type="presOf" srcId="{FB0E5FEC-134B-4497-9356-77FAF3767138}" destId="{ADFED928-8E17-4881-A21C-7F9E849EEC67}" srcOrd="1" destOrd="0" presId="urn:microsoft.com/office/officeart/2005/8/layout/hProcess6"/>
    <dgm:cxn modelId="{FDC3FD12-0209-4C70-89D0-A60079F1AA40}" srcId="{76740325-8437-4EBC-AF56-0B70B7AB0483}" destId="{6EA410C9-A0F5-453D-AE4A-F1A91911F7AF}" srcOrd="1" destOrd="0" parTransId="{F25AE145-6FC4-4D2F-ABA1-0AE3D1A2A8C0}" sibTransId="{88992EEF-05D7-488F-9F55-8E95AD5FC43B}"/>
    <dgm:cxn modelId="{F6251557-3549-4514-863C-7E5BE8C8E980}" type="presOf" srcId="{355D30B2-CD50-42A1-A092-BD7221126BEF}" destId="{ADFED928-8E17-4881-A21C-7F9E849EEC67}" srcOrd="1" destOrd="1" presId="urn:microsoft.com/office/officeart/2005/8/layout/hProcess6"/>
    <dgm:cxn modelId="{86B2CEC6-F41E-474E-9ACD-D12196525BA8}" type="presOf" srcId="{76740325-8437-4EBC-AF56-0B70B7AB0483}" destId="{E60720BC-0A3F-4939-B06B-2BF559ED8CB8}" srcOrd="0" destOrd="0" presId="urn:microsoft.com/office/officeart/2005/8/layout/hProcess6"/>
    <dgm:cxn modelId="{649F4ABF-E6BA-44CF-978B-D84105C96F19}" type="presOf" srcId="{34423E28-D818-473A-B66F-B5DE976B4612}" destId="{A535DFB4-CB26-47E9-8D78-366146905287}" srcOrd="0" destOrd="0" presId="urn:microsoft.com/office/officeart/2005/8/layout/hProcess6"/>
    <dgm:cxn modelId="{64165E27-5643-4529-B9F4-240C2F1706FC}" type="presOf" srcId="{D6FAD18C-7505-44D0-BFAD-210F6F3384EB}" destId="{26AC7625-EC3D-487E-BE51-04AAA6F95EBA}" srcOrd="1" destOrd="1" presId="urn:microsoft.com/office/officeart/2005/8/layout/hProcess6"/>
    <dgm:cxn modelId="{EC70B0B4-9BBE-429A-946C-9A2A172C0B42}" type="presOf" srcId="{2508903C-B63D-4F4E-9694-090E4C62B9F8}" destId="{D6A6FE70-2C43-4DD8-9014-FFC59E043DAF}" srcOrd="0" destOrd="0" presId="urn:microsoft.com/office/officeart/2005/8/layout/hProcess6"/>
    <dgm:cxn modelId="{1EFDAEB4-62F2-41B2-AEE0-F6955BFC61EB}" srcId="{D525DEBB-B3B8-4A4E-A2A2-8825507401E3}" destId="{FB0E5FEC-134B-4497-9356-77FAF3767138}" srcOrd="0" destOrd="0" parTransId="{5BAE25CB-9076-4106-B8CD-90283D1E662C}" sibTransId="{D3B77515-718B-4A87-9E17-728FE80F7D8D}"/>
    <dgm:cxn modelId="{C29E43AD-8E89-4851-B9E5-A8F6EBD7AB61}" srcId="{6EA410C9-A0F5-453D-AE4A-F1A91911F7AF}" destId="{34423E28-D818-473A-B66F-B5DE976B4612}" srcOrd="0" destOrd="0" parTransId="{0763ACC1-D3FE-489D-8904-CA04C6B57972}" sibTransId="{CD77676C-7957-4936-8BD6-43987F6E78FA}"/>
    <dgm:cxn modelId="{E97B5270-4839-49E1-A451-54D14A4CBDD9}" srcId="{76740325-8437-4EBC-AF56-0B70B7AB0483}" destId="{7E6BB74E-1BD2-4399-95FF-4150C78DD2BA}" srcOrd="2" destOrd="0" parTransId="{04C98069-094A-4E10-AA8E-D1892599FE5D}" sibTransId="{E4043307-D898-4838-BE5F-DAF21F148B0D}"/>
    <dgm:cxn modelId="{16AADAB2-58FF-4B82-BE2A-C094782D3CD4}" type="presOf" srcId="{D6FAD18C-7505-44D0-BFAD-210F6F3384EB}" destId="{D6A6FE70-2C43-4DD8-9014-FFC59E043DAF}" srcOrd="0" destOrd="1" presId="urn:microsoft.com/office/officeart/2005/8/layout/hProcess6"/>
    <dgm:cxn modelId="{CF168DFA-9ADD-4926-9C06-5CDBA95A43CC}" type="presOf" srcId="{FB0E5FEC-134B-4497-9356-77FAF3767138}" destId="{14B390B8-FCFB-44E3-A0FA-1D01F28CD72F}" srcOrd="0" destOrd="0" presId="urn:microsoft.com/office/officeart/2005/8/layout/hProcess6"/>
    <dgm:cxn modelId="{859BBF62-918F-45B9-94E8-20FBC69402F5}" type="presOf" srcId="{34423E28-D818-473A-B66F-B5DE976B4612}" destId="{B6256DB9-F2E9-4FD5-912F-B206C49A043F}" srcOrd="1" destOrd="0" presId="urn:microsoft.com/office/officeart/2005/8/layout/hProcess6"/>
    <dgm:cxn modelId="{66202C7E-D896-49CC-A295-C598EE282EE3}" type="presParOf" srcId="{E60720BC-0A3F-4939-B06B-2BF559ED8CB8}" destId="{19FC098F-D5B7-499B-8728-491044AF1436}" srcOrd="0" destOrd="0" presId="urn:microsoft.com/office/officeart/2005/8/layout/hProcess6"/>
    <dgm:cxn modelId="{60757EB8-EAD7-4BDE-8ABC-E49CB54726D9}" type="presParOf" srcId="{19FC098F-D5B7-499B-8728-491044AF1436}" destId="{C0335F14-EEFA-4F34-9E8A-46BF4E03D107}" srcOrd="0" destOrd="0" presId="urn:microsoft.com/office/officeart/2005/8/layout/hProcess6"/>
    <dgm:cxn modelId="{B5A52A11-913D-45BC-93B7-3A54C51921B9}" type="presParOf" srcId="{19FC098F-D5B7-499B-8728-491044AF1436}" destId="{14B390B8-FCFB-44E3-A0FA-1D01F28CD72F}" srcOrd="1" destOrd="0" presId="urn:microsoft.com/office/officeart/2005/8/layout/hProcess6"/>
    <dgm:cxn modelId="{36B20406-C5E2-4468-9FB6-75FDEE6A53E8}" type="presParOf" srcId="{19FC098F-D5B7-499B-8728-491044AF1436}" destId="{ADFED928-8E17-4881-A21C-7F9E849EEC67}" srcOrd="2" destOrd="0" presId="urn:microsoft.com/office/officeart/2005/8/layout/hProcess6"/>
    <dgm:cxn modelId="{2A9D400F-0162-4FAA-8CBC-D6C901889334}" type="presParOf" srcId="{19FC098F-D5B7-499B-8728-491044AF1436}" destId="{A191902B-3A2C-40EB-8D13-B7696CD2B26C}" srcOrd="3" destOrd="0" presId="urn:microsoft.com/office/officeart/2005/8/layout/hProcess6"/>
    <dgm:cxn modelId="{B5EF783B-3B79-43A8-9430-7AA78A9CDE1C}" type="presParOf" srcId="{E60720BC-0A3F-4939-B06B-2BF559ED8CB8}" destId="{5247B812-F5B3-470C-A966-87470A18376C}" srcOrd="1" destOrd="0" presId="urn:microsoft.com/office/officeart/2005/8/layout/hProcess6"/>
    <dgm:cxn modelId="{927CD40E-D298-4DDB-93FA-3129B7E5B813}" type="presParOf" srcId="{E60720BC-0A3F-4939-B06B-2BF559ED8CB8}" destId="{9A54CE42-3F27-43D2-B868-D6E9EAD48DA5}" srcOrd="2" destOrd="0" presId="urn:microsoft.com/office/officeart/2005/8/layout/hProcess6"/>
    <dgm:cxn modelId="{9EBFCDE2-C0EF-4560-A890-23253F7863E9}" type="presParOf" srcId="{9A54CE42-3F27-43D2-B868-D6E9EAD48DA5}" destId="{ACE24717-7534-464D-8027-D098C0C7100B}" srcOrd="0" destOrd="0" presId="urn:microsoft.com/office/officeart/2005/8/layout/hProcess6"/>
    <dgm:cxn modelId="{7203B583-4C23-48DD-9A45-CF809BD13333}" type="presParOf" srcId="{9A54CE42-3F27-43D2-B868-D6E9EAD48DA5}" destId="{A535DFB4-CB26-47E9-8D78-366146905287}" srcOrd="1" destOrd="0" presId="urn:microsoft.com/office/officeart/2005/8/layout/hProcess6"/>
    <dgm:cxn modelId="{A74F424F-AEE0-488B-98EB-79032783A9EE}" type="presParOf" srcId="{9A54CE42-3F27-43D2-B868-D6E9EAD48DA5}" destId="{B6256DB9-F2E9-4FD5-912F-B206C49A043F}" srcOrd="2" destOrd="0" presId="urn:microsoft.com/office/officeart/2005/8/layout/hProcess6"/>
    <dgm:cxn modelId="{32A2DBE9-4BC5-46EF-B225-B8625FCE4FC3}" type="presParOf" srcId="{9A54CE42-3F27-43D2-B868-D6E9EAD48DA5}" destId="{47506B66-0F3A-4EF9-8798-2EC885DB23F9}" srcOrd="3" destOrd="0" presId="urn:microsoft.com/office/officeart/2005/8/layout/hProcess6"/>
    <dgm:cxn modelId="{B7F07890-5030-4452-B766-7099EA6011B0}" type="presParOf" srcId="{E60720BC-0A3F-4939-B06B-2BF559ED8CB8}" destId="{34D66680-2876-40BF-8505-C1F3E1E0847B}" srcOrd="3" destOrd="0" presId="urn:microsoft.com/office/officeart/2005/8/layout/hProcess6"/>
    <dgm:cxn modelId="{D5A00812-D603-48EC-B0D6-E2549C55B98D}" type="presParOf" srcId="{E60720BC-0A3F-4939-B06B-2BF559ED8CB8}" destId="{EF764244-6827-4E18-8505-3A3AE08C43DE}" srcOrd="4" destOrd="0" presId="urn:microsoft.com/office/officeart/2005/8/layout/hProcess6"/>
    <dgm:cxn modelId="{7A9FA6C7-7191-42C0-9DC9-970EBB28C365}" type="presParOf" srcId="{EF764244-6827-4E18-8505-3A3AE08C43DE}" destId="{CFC64588-0895-413A-90B4-DD5E6FA4C5CE}" srcOrd="0" destOrd="0" presId="urn:microsoft.com/office/officeart/2005/8/layout/hProcess6"/>
    <dgm:cxn modelId="{E0BD2E3E-651F-4F46-BC9C-2A7753EAF29D}" type="presParOf" srcId="{EF764244-6827-4E18-8505-3A3AE08C43DE}" destId="{D6A6FE70-2C43-4DD8-9014-FFC59E043DAF}" srcOrd="1" destOrd="0" presId="urn:microsoft.com/office/officeart/2005/8/layout/hProcess6"/>
    <dgm:cxn modelId="{47558394-B7D2-43C2-A84E-75E043E0BB6F}" type="presParOf" srcId="{EF764244-6827-4E18-8505-3A3AE08C43DE}" destId="{26AC7625-EC3D-487E-BE51-04AAA6F95EBA}" srcOrd="2" destOrd="0" presId="urn:microsoft.com/office/officeart/2005/8/layout/hProcess6"/>
    <dgm:cxn modelId="{D252AFB4-CD0B-44C4-A465-89707FAAE929}" type="presParOf" srcId="{EF764244-6827-4E18-8505-3A3AE08C43DE}" destId="{919AD6A8-B52C-40F7-BD5C-9E9075813E90}" srcOrd="3" destOrd="0" presId="urn:microsoft.com/office/officeart/2005/8/layout/hProcess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ACFA55-2163-41F7-B9CE-38E472951AA0}"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da-DK"/>
        </a:p>
      </dgm:t>
    </dgm:pt>
    <dgm:pt modelId="{80A18A4F-C242-4DEC-A106-B652397CA522}">
      <dgm:prSet phldrT="[Text]"/>
      <dgm:spPr/>
      <dgm:t>
        <a:bodyPr/>
        <a:lstStyle/>
        <a:p>
          <a:r>
            <a:rPr lang="da-DK" dirty="0" smtClean="0"/>
            <a:t>1st semester</a:t>
          </a:r>
          <a:endParaRPr lang="da-DK" dirty="0"/>
        </a:p>
      </dgm:t>
    </dgm:pt>
    <dgm:pt modelId="{ED961DF1-4A50-40E6-9751-062D3C77E339}" type="parTrans" cxnId="{2352F60D-8940-4DBE-A875-542AD0267047}">
      <dgm:prSet/>
      <dgm:spPr/>
      <dgm:t>
        <a:bodyPr/>
        <a:lstStyle/>
        <a:p>
          <a:endParaRPr lang="da-DK"/>
        </a:p>
      </dgm:t>
    </dgm:pt>
    <dgm:pt modelId="{2ADB9FD5-0C99-4915-AA6A-BD193D308358}" type="sibTrans" cxnId="{2352F60D-8940-4DBE-A875-542AD0267047}">
      <dgm:prSet/>
      <dgm:spPr/>
      <dgm:t>
        <a:bodyPr/>
        <a:lstStyle/>
        <a:p>
          <a:endParaRPr lang="da-DK"/>
        </a:p>
      </dgm:t>
    </dgm:pt>
    <dgm:pt modelId="{A6E3FC51-8095-4CD6-A8E5-49089887ABD4}">
      <dgm:prSet phldrT="[Text]"/>
      <dgm:spPr/>
      <dgm:t>
        <a:bodyPr/>
        <a:lstStyle/>
        <a:p>
          <a:r>
            <a:rPr lang="da-DK" dirty="0" smtClean="0"/>
            <a:t>A simple question – e.g. what does it look like?</a:t>
          </a:r>
          <a:endParaRPr lang="da-DK" dirty="0"/>
        </a:p>
      </dgm:t>
    </dgm:pt>
    <dgm:pt modelId="{0C3184B1-3B38-4380-B962-62A8C9A4E75F}" type="parTrans" cxnId="{9A300F73-4C61-4794-A615-FA5FDE3F8055}">
      <dgm:prSet/>
      <dgm:spPr/>
      <dgm:t>
        <a:bodyPr/>
        <a:lstStyle/>
        <a:p>
          <a:endParaRPr lang="da-DK"/>
        </a:p>
      </dgm:t>
    </dgm:pt>
    <dgm:pt modelId="{64F45328-4C52-4D28-BBF9-A9CD7B21BB0B}" type="sibTrans" cxnId="{9A300F73-4C61-4794-A615-FA5FDE3F8055}">
      <dgm:prSet/>
      <dgm:spPr/>
      <dgm:t>
        <a:bodyPr/>
        <a:lstStyle/>
        <a:p>
          <a:endParaRPr lang="da-DK"/>
        </a:p>
      </dgm:t>
    </dgm:pt>
    <dgm:pt modelId="{5E06651C-7D0E-4FC8-AAD0-3DB6F467A6D4}">
      <dgm:prSet phldrT="[Text]"/>
      <dgm:spPr/>
      <dgm:t>
        <a:bodyPr/>
        <a:lstStyle/>
        <a:p>
          <a:r>
            <a:rPr lang="da-DK" dirty="0" smtClean="0"/>
            <a:t>Little theoretical scope</a:t>
          </a:r>
          <a:endParaRPr lang="da-DK" dirty="0"/>
        </a:p>
      </dgm:t>
    </dgm:pt>
    <dgm:pt modelId="{6B0F9237-2574-45A8-8124-E090CCBBFD69}" type="parTrans" cxnId="{DD38B629-634F-4A0D-90BF-C413628C50AE}">
      <dgm:prSet/>
      <dgm:spPr/>
      <dgm:t>
        <a:bodyPr/>
        <a:lstStyle/>
        <a:p>
          <a:endParaRPr lang="da-DK"/>
        </a:p>
      </dgm:t>
    </dgm:pt>
    <dgm:pt modelId="{FEA937CB-8673-43D4-A908-99890A192D07}" type="sibTrans" cxnId="{DD38B629-634F-4A0D-90BF-C413628C50AE}">
      <dgm:prSet/>
      <dgm:spPr/>
      <dgm:t>
        <a:bodyPr/>
        <a:lstStyle/>
        <a:p>
          <a:endParaRPr lang="da-DK"/>
        </a:p>
      </dgm:t>
    </dgm:pt>
    <dgm:pt modelId="{D84E2655-22B1-4F91-BEA8-CC5C765DCD0D}">
      <dgm:prSet phldrT="[Text]"/>
      <dgm:spPr/>
      <dgm:t>
        <a:bodyPr/>
        <a:lstStyle/>
        <a:p>
          <a:r>
            <a:rPr lang="da-DK" dirty="0" smtClean="0"/>
            <a:t>5th semester</a:t>
          </a:r>
          <a:endParaRPr lang="da-DK" dirty="0"/>
        </a:p>
      </dgm:t>
    </dgm:pt>
    <dgm:pt modelId="{0727F878-E63C-4F15-9890-40CD56A19FDE}" type="parTrans" cxnId="{78994EFE-DEAF-4826-9B0C-CD3585DC2BC8}">
      <dgm:prSet/>
      <dgm:spPr/>
      <dgm:t>
        <a:bodyPr/>
        <a:lstStyle/>
        <a:p>
          <a:endParaRPr lang="da-DK"/>
        </a:p>
      </dgm:t>
    </dgm:pt>
    <dgm:pt modelId="{96C59358-5464-4326-A68D-1CB307F157D9}" type="sibTrans" cxnId="{78994EFE-DEAF-4826-9B0C-CD3585DC2BC8}">
      <dgm:prSet/>
      <dgm:spPr/>
      <dgm:t>
        <a:bodyPr/>
        <a:lstStyle/>
        <a:p>
          <a:endParaRPr lang="da-DK"/>
        </a:p>
      </dgm:t>
    </dgm:pt>
    <dgm:pt modelId="{CA6FB082-B6BD-43C7-BC84-F16964BCC143}">
      <dgm:prSet phldrT="[Text]"/>
      <dgm:spPr/>
      <dgm:t>
        <a:bodyPr/>
        <a:lstStyle/>
        <a:p>
          <a:r>
            <a:rPr lang="da-DK" dirty="0" smtClean="0"/>
            <a:t> Comparing and contrasting problems</a:t>
          </a:r>
          <a:endParaRPr lang="da-DK" dirty="0"/>
        </a:p>
      </dgm:t>
    </dgm:pt>
    <dgm:pt modelId="{1DA748EF-8A38-4003-9486-A467EAFDE0F4}" type="parTrans" cxnId="{AAFA5086-1C76-4888-BB0A-08B48CA607E8}">
      <dgm:prSet/>
      <dgm:spPr/>
      <dgm:t>
        <a:bodyPr/>
        <a:lstStyle/>
        <a:p>
          <a:endParaRPr lang="da-DK"/>
        </a:p>
      </dgm:t>
    </dgm:pt>
    <dgm:pt modelId="{FF036F46-2FBD-4C4D-9A70-FD63A55AFE06}" type="sibTrans" cxnId="{AAFA5086-1C76-4888-BB0A-08B48CA607E8}">
      <dgm:prSet/>
      <dgm:spPr/>
      <dgm:t>
        <a:bodyPr/>
        <a:lstStyle/>
        <a:p>
          <a:endParaRPr lang="da-DK"/>
        </a:p>
      </dgm:t>
    </dgm:pt>
    <dgm:pt modelId="{B37CEDC4-6BEC-4B81-ABD5-3AFD06461949}">
      <dgm:prSet phldrT="[Text]"/>
      <dgm:spPr/>
      <dgm:t>
        <a:bodyPr/>
        <a:lstStyle/>
        <a:p>
          <a:r>
            <a:rPr lang="da-DK" dirty="0" smtClean="0"/>
            <a:t> Experimenting with research methods and theoretical perspectives</a:t>
          </a:r>
          <a:endParaRPr lang="da-DK" dirty="0"/>
        </a:p>
      </dgm:t>
    </dgm:pt>
    <dgm:pt modelId="{C02675D1-7039-4039-8813-ABA0672CBDC0}" type="parTrans" cxnId="{E9680466-E920-4364-9707-D79C974C14CF}">
      <dgm:prSet/>
      <dgm:spPr/>
      <dgm:t>
        <a:bodyPr/>
        <a:lstStyle/>
        <a:p>
          <a:endParaRPr lang="da-DK"/>
        </a:p>
      </dgm:t>
    </dgm:pt>
    <dgm:pt modelId="{4A7DA8EA-3F77-4E7E-AB3A-E14AF5A66744}" type="sibTrans" cxnId="{E9680466-E920-4364-9707-D79C974C14CF}">
      <dgm:prSet/>
      <dgm:spPr/>
      <dgm:t>
        <a:bodyPr/>
        <a:lstStyle/>
        <a:p>
          <a:endParaRPr lang="da-DK"/>
        </a:p>
      </dgm:t>
    </dgm:pt>
    <dgm:pt modelId="{61E66946-DD58-479B-872C-9709AA44D0F2}">
      <dgm:prSet phldrT="[Text]"/>
      <dgm:spPr/>
      <dgm:t>
        <a:bodyPr/>
        <a:lstStyle/>
        <a:p>
          <a:r>
            <a:rPr lang="da-DK" dirty="0" smtClean="0"/>
            <a:t>8th semester</a:t>
          </a:r>
          <a:endParaRPr lang="da-DK" dirty="0"/>
        </a:p>
      </dgm:t>
    </dgm:pt>
    <dgm:pt modelId="{3D3B4806-D6D9-4EAC-A48C-52CC358B604F}" type="parTrans" cxnId="{08204053-7209-4913-8FB9-3A57E48A266D}">
      <dgm:prSet/>
      <dgm:spPr/>
      <dgm:t>
        <a:bodyPr/>
        <a:lstStyle/>
        <a:p>
          <a:endParaRPr lang="da-DK"/>
        </a:p>
      </dgm:t>
    </dgm:pt>
    <dgm:pt modelId="{D1F649A4-B4A4-4D0B-8828-F078EC8DB6A9}" type="sibTrans" cxnId="{08204053-7209-4913-8FB9-3A57E48A266D}">
      <dgm:prSet/>
      <dgm:spPr/>
      <dgm:t>
        <a:bodyPr/>
        <a:lstStyle/>
        <a:p>
          <a:endParaRPr lang="da-DK"/>
        </a:p>
      </dgm:t>
    </dgm:pt>
    <dgm:pt modelId="{1C23A761-DB02-4A78-9842-09D7AF5F3017}">
      <dgm:prSet phldrT="[Text]"/>
      <dgm:spPr/>
      <dgm:t>
        <a:bodyPr/>
        <a:lstStyle/>
        <a:p>
          <a:pPr algn="l"/>
          <a:r>
            <a:rPr lang="da-DK" dirty="0" smtClean="0"/>
            <a:t>Complex problem requiring an interdisciplinary perspective</a:t>
          </a:r>
        </a:p>
        <a:p>
          <a:pPr algn="l"/>
          <a:r>
            <a:rPr lang="da-DK" dirty="0" smtClean="0"/>
            <a:t>Drawing on complex research designs </a:t>
          </a:r>
        </a:p>
        <a:p>
          <a:pPr algn="l"/>
          <a:r>
            <a:rPr lang="da-DK" dirty="0" smtClean="0"/>
            <a:t>Contributing  innovative perspectives</a:t>
          </a:r>
          <a:endParaRPr lang="da-DK" dirty="0"/>
        </a:p>
      </dgm:t>
    </dgm:pt>
    <dgm:pt modelId="{813772BC-0498-4016-AB6F-78A3C409D025}" type="parTrans" cxnId="{24F32A0F-392B-4D76-9872-5415DE68F9A4}">
      <dgm:prSet/>
      <dgm:spPr/>
      <dgm:t>
        <a:bodyPr/>
        <a:lstStyle/>
        <a:p>
          <a:endParaRPr lang="da-DK"/>
        </a:p>
      </dgm:t>
    </dgm:pt>
    <dgm:pt modelId="{2A448DF9-3F06-473A-956B-CBD2D880B847}" type="sibTrans" cxnId="{24F32A0F-392B-4D76-9872-5415DE68F9A4}">
      <dgm:prSet/>
      <dgm:spPr/>
      <dgm:t>
        <a:bodyPr/>
        <a:lstStyle/>
        <a:p>
          <a:endParaRPr lang="da-DK"/>
        </a:p>
      </dgm:t>
    </dgm:pt>
    <dgm:pt modelId="{2713FBA1-D977-428E-B9BD-24363B361EDF}">
      <dgm:prSet phldrT="[Text]"/>
      <dgm:spPr/>
      <dgm:t>
        <a:bodyPr/>
        <a:lstStyle/>
        <a:p>
          <a:r>
            <a:rPr lang="da-DK" dirty="0" smtClean="0"/>
            <a:t>Standard use of research method recepies </a:t>
          </a:r>
          <a:endParaRPr lang="da-DK" dirty="0"/>
        </a:p>
      </dgm:t>
    </dgm:pt>
    <dgm:pt modelId="{DAB008FE-6741-45B9-9B00-E2968D62BA2A}" type="parTrans" cxnId="{FED4C5C6-0489-465D-B16E-A36431BACF2F}">
      <dgm:prSet/>
      <dgm:spPr/>
      <dgm:t>
        <a:bodyPr/>
        <a:lstStyle/>
        <a:p>
          <a:endParaRPr lang="en-GB"/>
        </a:p>
      </dgm:t>
    </dgm:pt>
    <dgm:pt modelId="{904C0A34-108F-4EBF-B7F1-9C69728061AD}" type="sibTrans" cxnId="{FED4C5C6-0489-465D-B16E-A36431BACF2F}">
      <dgm:prSet/>
      <dgm:spPr/>
      <dgm:t>
        <a:bodyPr/>
        <a:lstStyle/>
        <a:p>
          <a:endParaRPr lang="en-GB"/>
        </a:p>
      </dgm:t>
    </dgm:pt>
    <dgm:pt modelId="{2728427E-2BE5-4535-894A-5B34C714DF06}" type="pres">
      <dgm:prSet presAssocID="{33ACFA55-2163-41F7-B9CE-38E472951AA0}" presName="theList" presStyleCnt="0">
        <dgm:presLayoutVars>
          <dgm:dir/>
          <dgm:animLvl val="lvl"/>
          <dgm:resizeHandles val="exact"/>
        </dgm:presLayoutVars>
      </dgm:prSet>
      <dgm:spPr/>
      <dgm:t>
        <a:bodyPr/>
        <a:lstStyle/>
        <a:p>
          <a:endParaRPr lang="en-GB"/>
        </a:p>
      </dgm:t>
    </dgm:pt>
    <dgm:pt modelId="{2D28C8A4-772D-4DE7-B03A-2A441BBD3ABA}" type="pres">
      <dgm:prSet presAssocID="{80A18A4F-C242-4DEC-A106-B652397CA522}" presName="compNode" presStyleCnt="0"/>
      <dgm:spPr/>
    </dgm:pt>
    <dgm:pt modelId="{7DBA0B5A-B632-4197-ADDF-1BD9D5D4CC6F}" type="pres">
      <dgm:prSet presAssocID="{80A18A4F-C242-4DEC-A106-B652397CA522}" presName="noGeometry" presStyleCnt="0"/>
      <dgm:spPr/>
    </dgm:pt>
    <dgm:pt modelId="{18C8EE54-FFF7-417B-B4C3-CFB4503A2987}" type="pres">
      <dgm:prSet presAssocID="{80A18A4F-C242-4DEC-A106-B652397CA522}" presName="childTextVisible" presStyleLbl="bgAccFollowNode1" presStyleIdx="0" presStyleCnt="3">
        <dgm:presLayoutVars>
          <dgm:bulletEnabled val="1"/>
        </dgm:presLayoutVars>
      </dgm:prSet>
      <dgm:spPr/>
      <dgm:t>
        <a:bodyPr/>
        <a:lstStyle/>
        <a:p>
          <a:endParaRPr lang="da-DK"/>
        </a:p>
      </dgm:t>
    </dgm:pt>
    <dgm:pt modelId="{7362D4C6-1DAE-4A9A-B763-9EC7854D5749}" type="pres">
      <dgm:prSet presAssocID="{80A18A4F-C242-4DEC-A106-B652397CA522}" presName="childTextHidden" presStyleLbl="bgAccFollowNode1" presStyleIdx="0" presStyleCnt="3"/>
      <dgm:spPr/>
      <dgm:t>
        <a:bodyPr/>
        <a:lstStyle/>
        <a:p>
          <a:endParaRPr lang="da-DK"/>
        </a:p>
      </dgm:t>
    </dgm:pt>
    <dgm:pt modelId="{AD245421-314A-40A2-B415-1D7122F86274}" type="pres">
      <dgm:prSet presAssocID="{80A18A4F-C242-4DEC-A106-B652397CA522}" presName="parentText" presStyleLbl="node1" presStyleIdx="0" presStyleCnt="3">
        <dgm:presLayoutVars>
          <dgm:chMax val="1"/>
          <dgm:bulletEnabled val="1"/>
        </dgm:presLayoutVars>
      </dgm:prSet>
      <dgm:spPr/>
      <dgm:t>
        <a:bodyPr/>
        <a:lstStyle/>
        <a:p>
          <a:endParaRPr lang="da-DK"/>
        </a:p>
      </dgm:t>
    </dgm:pt>
    <dgm:pt modelId="{55153517-599C-434B-A100-CD03E40A4831}" type="pres">
      <dgm:prSet presAssocID="{80A18A4F-C242-4DEC-A106-B652397CA522}" presName="aSpace" presStyleCnt="0"/>
      <dgm:spPr/>
    </dgm:pt>
    <dgm:pt modelId="{944702CA-36D7-40A9-BD5F-8783A83ED23D}" type="pres">
      <dgm:prSet presAssocID="{D84E2655-22B1-4F91-BEA8-CC5C765DCD0D}" presName="compNode" presStyleCnt="0"/>
      <dgm:spPr/>
    </dgm:pt>
    <dgm:pt modelId="{80F7211E-5E92-4D1F-8E27-962F4665F960}" type="pres">
      <dgm:prSet presAssocID="{D84E2655-22B1-4F91-BEA8-CC5C765DCD0D}" presName="noGeometry" presStyleCnt="0"/>
      <dgm:spPr/>
    </dgm:pt>
    <dgm:pt modelId="{6A0E28A9-9FF2-49D0-A421-EDE90D743ACF}" type="pres">
      <dgm:prSet presAssocID="{D84E2655-22B1-4F91-BEA8-CC5C765DCD0D}" presName="childTextVisible" presStyleLbl="bgAccFollowNode1" presStyleIdx="1" presStyleCnt="3">
        <dgm:presLayoutVars>
          <dgm:bulletEnabled val="1"/>
        </dgm:presLayoutVars>
      </dgm:prSet>
      <dgm:spPr/>
      <dgm:t>
        <a:bodyPr/>
        <a:lstStyle/>
        <a:p>
          <a:endParaRPr lang="da-DK"/>
        </a:p>
      </dgm:t>
    </dgm:pt>
    <dgm:pt modelId="{2D5D4214-9896-4B40-8ACD-31B40A003B7B}" type="pres">
      <dgm:prSet presAssocID="{D84E2655-22B1-4F91-BEA8-CC5C765DCD0D}" presName="childTextHidden" presStyleLbl="bgAccFollowNode1" presStyleIdx="1" presStyleCnt="3"/>
      <dgm:spPr/>
      <dgm:t>
        <a:bodyPr/>
        <a:lstStyle/>
        <a:p>
          <a:endParaRPr lang="da-DK"/>
        </a:p>
      </dgm:t>
    </dgm:pt>
    <dgm:pt modelId="{D5FC2EBD-C81D-4DB3-BC96-E9F460E87586}" type="pres">
      <dgm:prSet presAssocID="{D84E2655-22B1-4F91-BEA8-CC5C765DCD0D}" presName="parentText" presStyleLbl="node1" presStyleIdx="1" presStyleCnt="3">
        <dgm:presLayoutVars>
          <dgm:chMax val="1"/>
          <dgm:bulletEnabled val="1"/>
        </dgm:presLayoutVars>
      </dgm:prSet>
      <dgm:spPr/>
      <dgm:t>
        <a:bodyPr/>
        <a:lstStyle/>
        <a:p>
          <a:endParaRPr lang="en-GB"/>
        </a:p>
      </dgm:t>
    </dgm:pt>
    <dgm:pt modelId="{10DC5A66-236B-4877-A495-9FAB6F238238}" type="pres">
      <dgm:prSet presAssocID="{D84E2655-22B1-4F91-BEA8-CC5C765DCD0D}" presName="aSpace" presStyleCnt="0"/>
      <dgm:spPr/>
    </dgm:pt>
    <dgm:pt modelId="{A31572FC-07E9-453B-91E1-61714DC1FC6E}" type="pres">
      <dgm:prSet presAssocID="{61E66946-DD58-479B-872C-9709AA44D0F2}" presName="compNode" presStyleCnt="0"/>
      <dgm:spPr/>
    </dgm:pt>
    <dgm:pt modelId="{4A985350-F1A3-4048-A4E1-A671CA9FA0D5}" type="pres">
      <dgm:prSet presAssocID="{61E66946-DD58-479B-872C-9709AA44D0F2}" presName="noGeometry" presStyleCnt="0"/>
      <dgm:spPr/>
    </dgm:pt>
    <dgm:pt modelId="{2C7F2EC5-23FF-4B0A-8CD0-2C6756C4E026}" type="pres">
      <dgm:prSet presAssocID="{61E66946-DD58-479B-872C-9709AA44D0F2}" presName="childTextVisible" presStyleLbl="bgAccFollowNode1" presStyleIdx="2" presStyleCnt="3">
        <dgm:presLayoutVars>
          <dgm:bulletEnabled val="1"/>
        </dgm:presLayoutVars>
      </dgm:prSet>
      <dgm:spPr/>
      <dgm:t>
        <a:bodyPr/>
        <a:lstStyle/>
        <a:p>
          <a:endParaRPr lang="da-DK"/>
        </a:p>
      </dgm:t>
    </dgm:pt>
    <dgm:pt modelId="{EAA2B89F-490A-464B-BFB9-C4E98282E149}" type="pres">
      <dgm:prSet presAssocID="{61E66946-DD58-479B-872C-9709AA44D0F2}" presName="childTextHidden" presStyleLbl="bgAccFollowNode1" presStyleIdx="2" presStyleCnt="3"/>
      <dgm:spPr/>
      <dgm:t>
        <a:bodyPr/>
        <a:lstStyle/>
        <a:p>
          <a:endParaRPr lang="da-DK"/>
        </a:p>
      </dgm:t>
    </dgm:pt>
    <dgm:pt modelId="{C9D57D49-5020-455C-A656-85120D957D3C}" type="pres">
      <dgm:prSet presAssocID="{61E66946-DD58-479B-872C-9709AA44D0F2}" presName="parentText" presStyleLbl="node1" presStyleIdx="2" presStyleCnt="3">
        <dgm:presLayoutVars>
          <dgm:chMax val="1"/>
          <dgm:bulletEnabled val="1"/>
        </dgm:presLayoutVars>
      </dgm:prSet>
      <dgm:spPr/>
      <dgm:t>
        <a:bodyPr/>
        <a:lstStyle/>
        <a:p>
          <a:endParaRPr lang="en-GB"/>
        </a:p>
      </dgm:t>
    </dgm:pt>
  </dgm:ptLst>
  <dgm:cxnLst>
    <dgm:cxn modelId="{E9680466-E920-4364-9707-D79C974C14CF}" srcId="{D84E2655-22B1-4F91-BEA8-CC5C765DCD0D}" destId="{B37CEDC4-6BEC-4B81-ABD5-3AFD06461949}" srcOrd="1" destOrd="0" parTransId="{C02675D1-7039-4039-8813-ABA0672CBDC0}" sibTransId="{4A7DA8EA-3F77-4E7E-AB3A-E14AF5A66744}"/>
    <dgm:cxn modelId="{FED4C5C6-0489-465D-B16E-A36431BACF2F}" srcId="{80A18A4F-C242-4DEC-A106-B652397CA522}" destId="{2713FBA1-D977-428E-B9BD-24363B361EDF}" srcOrd="2" destOrd="0" parTransId="{DAB008FE-6741-45B9-9B00-E2968D62BA2A}" sibTransId="{904C0A34-108F-4EBF-B7F1-9C69728061AD}"/>
    <dgm:cxn modelId="{40D9068A-B685-4B2C-87B3-8FB28764A71D}" type="presOf" srcId="{1C23A761-DB02-4A78-9842-09D7AF5F3017}" destId="{EAA2B89F-490A-464B-BFB9-C4E98282E149}" srcOrd="1" destOrd="0" presId="urn:microsoft.com/office/officeart/2005/8/layout/hProcess6"/>
    <dgm:cxn modelId="{9B211220-2720-44CD-AEE9-7AC40C1CEA64}" type="presOf" srcId="{5E06651C-7D0E-4FC8-AAD0-3DB6F467A6D4}" destId="{7362D4C6-1DAE-4A9A-B763-9EC7854D5749}" srcOrd="1" destOrd="1" presId="urn:microsoft.com/office/officeart/2005/8/layout/hProcess6"/>
    <dgm:cxn modelId="{611AADC2-5DDD-4E9B-AE86-9FC6B664595B}" type="presOf" srcId="{B37CEDC4-6BEC-4B81-ABD5-3AFD06461949}" destId="{6A0E28A9-9FF2-49D0-A421-EDE90D743ACF}" srcOrd="0" destOrd="1" presId="urn:microsoft.com/office/officeart/2005/8/layout/hProcess6"/>
    <dgm:cxn modelId="{DD38B629-634F-4A0D-90BF-C413628C50AE}" srcId="{80A18A4F-C242-4DEC-A106-B652397CA522}" destId="{5E06651C-7D0E-4FC8-AAD0-3DB6F467A6D4}" srcOrd="1" destOrd="0" parTransId="{6B0F9237-2574-45A8-8124-E090CCBBFD69}" sibTransId="{FEA937CB-8673-43D4-A908-99890A192D07}"/>
    <dgm:cxn modelId="{78994EFE-DEAF-4826-9B0C-CD3585DC2BC8}" srcId="{33ACFA55-2163-41F7-B9CE-38E472951AA0}" destId="{D84E2655-22B1-4F91-BEA8-CC5C765DCD0D}" srcOrd="1" destOrd="0" parTransId="{0727F878-E63C-4F15-9890-40CD56A19FDE}" sibTransId="{96C59358-5464-4326-A68D-1CB307F157D9}"/>
    <dgm:cxn modelId="{CFBAD26B-04C6-44FE-8397-EE9B0D56E5D9}" type="presOf" srcId="{A6E3FC51-8095-4CD6-A8E5-49089887ABD4}" destId="{18C8EE54-FFF7-417B-B4C3-CFB4503A2987}" srcOrd="0" destOrd="0" presId="urn:microsoft.com/office/officeart/2005/8/layout/hProcess6"/>
    <dgm:cxn modelId="{24F32A0F-392B-4D76-9872-5415DE68F9A4}" srcId="{61E66946-DD58-479B-872C-9709AA44D0F2}" destId="{1C23A761-DB02-4A78-9842-09D7AF5F3017}" srcOrd="0" destOrd="0" parTransId="{813772BC-0498-4016-AB6F-78A3C409D025}" sibTransId="{2A448DF9-3F06-473A-956B-CBD2D880B847}"/>
    <dgm:cxn modelId="{33B401AC-671A-4C6D-B57F-1AA5C08201EA}" type="presOf" srcId="{CA6FB082-B6BD-43C7-BC84-F16964BCC143}" destId="{6A0E28A9-9FF2-49D0-A421-EDE90D743ACF}" srcOrd="0" destOrd="0" presId="urn:microsoft.com/office/officeart/2005/8/layout/hProcess6"/>
    <dgm:cxn modelId="{CC1C8B93-0329-4B16-B180-1B46E1EB950B}" type="presOf" srcId="{33ACFA55-2163-41F7-B9CE-38E472951AA0}" destId="{2728427E-2BE5-4535-894A-5B34C714DF06}" srcOrd="0" destOrd="0" presId="urn:microsoft.com/office/officeart/2005/8/layout/hProcess6"/>
    <dgm:cxn modelId="{1CA91938-5CA7-43B7-8F1D-7644794B402C}" type="presOf" srcId="{2713FBA1-D977-428E-B9BD-24363B361EDF}" destId="{7362D4C6-1DAE-4A9A-B763-9EC7854D5749}" srcOrd="1" destOrd="2" presId="urn:microsoft.com/office/officeart/2005/8/layout/hProcess6"/>
    <dgm:cxn modelId="{161ED94F-74F5-4ED8-8A56-15976678A005}" type="presOf" srcId="{2713FBA1-D977-428E-B9BD-24363B361EDF}" destId="{18C8EE54-FFF7-417B-B4C3-CFB4503A2987}" srcOrd="0" destOrd="2" presId="urn:microsoft.com/office/officeart/2005/8/layout/hProcess6"/>
    <dgm:cxn modelId="{9A300F73-4C61-4794-A615-FA5FDE3F8055}" srcId="{80A18A4F-C242-4DEC-A106-B652397CA522}" destId="{A6E3FC51-8095-4CD6-A8E5-49089887ABD4}" srcOrd="0" destOrd="0" parTransId="{0C3184B1-3B38-4380-B962-62A8C9A4E75F}" sibTransId="{64F45328-4C52-4D28-BBF9-A9CD7B21BB0B}"/>
    <dgm:cxn modelId="{E3475F46-2132-470D-B882-25AD5179B8D3}" type="presOf" srcId="{A6E3FC51-8095-4CD6-A8E5-49089887ABD4}" destId="{7362D4C6-1DAE-4A9A-B763-9EC7854D5749}" srcOrd="1" destOrd="0" presId="urn:microsoft.com/office/officeart/2005/8/layout/hProcess6"/>
    <dgm:cxn modelId="{3D5F9F38-5C6F-459A-9991-3995A3DF3FCE}" type="presOf" srcId="{CA6FB082-B6BD-43C7-BC84-F16964BCC143}" destId="{2D5D4214-9896-4B40-8ACD-31B40A003B7B}" srcOrd="1" destOrd="0" presId="urn:microsoft.com/office/officeart/2005/8/layout/hProcess6"/>
    <dgm:cxn modelId="{2F2DB497-83AC-45E7-AA60-82D68AA63BF9}" type="presOf" srcId="{1C23A761-DB02-4A78-9842-09D7AF5F3017}" destId="{2C7F2EC5-23FF-4B0A-8CD0-2C6756C4E026}" srcOrd="0" destOrd="0" presId="urn:microsoft.com/office/officeart/2005/8/layout/hProcess6"/>
    <dgm:cxn modelId="{47B86AB2-048F-4930-BE3D-A39B68D8DB20}" type="presOf" srcId="{5E06651C-7D0E-4FC8-AAD0-3DB6F467A6D4}" destId="{18C8EE54-FFF7-417B-B4C3-CFB4503A2987}" srcOrd="0" destOrd="1" presId="urn:microsoft.com/office/officeart/2005/8/layout/hProcess6"/>
    <dgm:cxn modelId="{FCAEEB46-01EC-4D54-938C-6CE7AAABC164}" type="presOf" srcId="{80A18A4F-C242-4DEC-A106-B652397CA522}" destId="{AD245421-314A-40A2-B415-1D7122F86274}" srcOrd="0" destOrd="0" presId="urn:microsoft.com/office/officeart/2005/8/layout/hProcess6"/>
    <dgm:cxn modelId="{E4E2CFA8-6AED-4938-B7ED-C58D429557CF}" type="presOf" srcId="{B37CEDC4-6BEC-4B81-ABD5-3AFD06461949}" destId="{2D5D4214-9896-4B40-8ACD-31B40A003B7B}" srcOrd="1" destOrd="1" presId="urn:microsoft.com/office/officeart/2005/8/layout/hProcess6"/>
    <dgm:cxn modelId="{08204053-7209-4913-8FB9-3A57E48A266D}" srcId="{33ACFA55-2163-41F7-B9CE-38E472951AA0}" destId="{61E66946-DD58-479B-872C-9709AA44D0F2}" srcOrd="2" destOrd="0" parTransId="{3D3B4806-D6D9-4EAC-A48C-52CC358B604F}" sibTransId="{D1F649A4-B4A4-4D0B-8828-F078EC8DB6A9}"/>
    <dgm:cxn modelId="{AAFA5086-1C76-4888-BB0A-08B48CA607E8}" srcId="{D84E2655-22B1-4F91-BEA8-CC5C765DCD0D}" destId="{CA6FB082-B6BD-43C7-BC84-F16964BCC143}" srcOrd="0" destOrd="0" parTransId="{1DA748EF-8A38-4003-9486-A467EAFDE0F4}" sibTransId="{FF036F46-2FBD-4C4D-9A70-FD63A55AFE06}"/>
    <dgm:cxn modelId="{39492E39-69C7-4AA1-9DA9-6D0657A85A00}" type="presOf" srcId="{D84E2655-22B1-4F91-BEA8-CC5C765DCD0D}" destId="{D5FC2EBD-C81D-4DB3-BC96-E9F460E87586}" srcOrd="0" destOrd="0" presId="urn:microsoft.com/office/officeart/2005/8/layout/hProcess6"/>
    <dgm:cxn modelId="{48298CEA-B393-4F1F-B3C5-2B6B9D84C84C}" type="presOf" srcId="{61E66946-DD58-479B-872C-9709AA44D0F2}" destId="{C9D57D49-5020-455C-A656-85120D957D3C}" srcOrd="0" destOrd="0" presId="urn:microsoft.com/office/officeart/2005/8/layout/hProcess6"/>
    <dgm:cxn modelId="{2352F60D-8940-4DBE-A875-542AD0267047}" srcId="{33ACFA55-2163-41F7-B9CE-38E472951AA0}" destId="{80A18A4F-C242-4DEC-A106-B652397CA522}" srcOrd="0" destOrd="0" parTransId="{ED961DF1-4A50-40E6-9751-062D3C77E339}" sibTransId="{2ADB9FD5-0C99-4915-AA6A-BD193D308358}"/>
    <dgm:cxn modelId="{2795DBB7-1133-48F1-B5CD-0BE83E6B9BA9}" type="presParOf" srcId="{2728427E-2BE5-4535-894A-5B34C714DF06}" destId="{2D28C8A4-772D-4DE7-B03A-2A441BBD3ABA}" srcOrd="0" destOrd="0" presId="urn:microsoft.com/office/officeart/2005/8/layout/hProcess6"/>
    <dgm:cxn modelId="{5AF60636-5288-401A-AFE3-D56446C3CC29}" type="presParOf" srcId="{2D28C8A4-772D-4DE7-B03A-2A441BBD3ABA}" destId="{7DBA0B5A-B632-4197-ADDF-1BD9D5D4CC6F}" srcOrd="0" destOrd="0" presId="urn:microsoft.com/office/officeart/2005/8/layout/hProcess6"/>
    <dgm:cxn modelId="{8961DF1D-1BDE-4787-8524-DB9417CE4839}" type="presParOf" srcId="{2D28C8A4-772D-4DE7-B03A-2A441BBD3ABA}" destId="{18C8EE54-FFF7-417B-B4C3-CFB4503A2987}" srcOrd="1" destOrd="0" presId="urn:microsoft.com/office/officeart/2005/8/layout/hProcess6"/>
    <dgm:cxn modelId="{EF46B17F-A330-47A8-BFDA-1AB51E395F4E}" type="presParOf" srcId="{2D28C8A4-772D-4DE7-B03A-2A441BBD3ABA}" destId="{7362D4C6-1DAE-4A9A-B763-9EC7854D5749}" srcOrd="2" destOrd="0" presId="urn:microsoft.com/office/officeart/2005/8/layout/hProcess6"/>
    <dgm:cxn modelId="{FF7122C2-1C0D-4BBD-BB93-34E3A470CCED}" type="presParOf" srcId="{2D28C8A4-772D-4DE7-B03A-2A441BBD3ABA}" destId="{AD245421-314A-40A2-B415-1D7122F86274}" srcOrd="3" destOrd="0" presId="urn:microsoft.com/office/officeart/2005/8/layout/hProcess6"/>
    <dgm:cxn modelId="{37C86896-E8E5-4BAF-9C8D-9E683F44D160}" type="presParOf" srcId="{2728427E-2BE5-4535-894A-5B34C714DF06}" destId="{55153517-599C-434B-A100-CD03E40A4831}" srcOrd="1" destOrd="0" presId="urn:microsoft.com/office/officeart/2005/8/layout/hProcess6"/>
    <dgm:cxn modelId="{FF4CA978-45C2-40FE-B884-DF2732D93E90}" type="presParOf" srcId="{2728427E-2BE5-4535-894A-5B34C714DF06}" destId="{944702CA-36D7-40A9-BD5F-8783A83ED23D}" srcOrd="2" destOrd="0" presId="urn:microsoft.com/office/officeart/2005/8/layout/hProcess6"/>
    <dgm:cxn modelId="{56B53E0A-1613-41F8-A242-E1047858F209}" type="presParOf" srcId="{944702CA-36D7-40A9-BD5F-8783A83ED23D}" destId="{80F7211E-5E92-4D1F-8E27-962F4665F960}" srcOrd="0" destOrd="0" presId="urn:microsoft.com/office/officeart/2005/8/layout/hProcess6"/>
    <dgm:cxn modelId="{2126F5EE-8156-4D3C-AF79-D2B6E8684095}" type="presParOf" srcId="{944702CA-36D7-40A9-BD5F-8783A83ED23D}" destId="{6A0E28A9-9FF2-49D0-A421-EDE90D743ACF}" srcOrd="1" destOrd="0" presId="urn:microsoft.com/office/officeart/2005/8/layout/hProcess6"/>
    <dgm:cxn modelId="{70C90323-2119-446E-BC88-93CD49463DCB}" type="presParOf" srcId="{944702CA-36D7-40A9-BD5F-8783A83ED23D}" destId="{2D5D4214-9896-4B40-8ACD-31B40A003B7B}" srcOrd="2" destOrd="0" presId="urn:microsoft.com/office/officeart/2005/8/layout/hProcess6"/>
    <dgm:cxn modelId="{5DFA7AD5-3C27-4E21-814E-1C319FD11F2B}" type="presParOf" srcId="{944702CA-36D7-40A9-BD5F-8783A83ED23D}" destId="{D5FC2EBD-C81D-4DB3-BC96-E9F460E87586}" srcOrd="3" destOrd="0" presId="urn:microsoft.com/office/officeart/2005/8/layout/hProcess6"/>
    <dgm:cxn modelId="{7D1F24E3-643D-4761-828B-00E74B6D3C8A}" type="presParOf" srcId="{2728427E-2BE5-4535-894A-5B34C714DF06}" destId="{10DC5A66-236B-4877-A495-9FAB6F238238}" srcOrd="3" destOrd="0" presId="urn:microsoft.com/office/officeart/2005/8/layout/hProcess6"/>
    <dgm:cxn modelId="{604E072B-F60E-4AE3-9D56-F4D465153A97}" type="presParOf" srcId="{2728427E-2BE5-4535-894A-5B34C714DF06}" destId="{A31572FC-07E9-453B-91E1-61714DC1FC6E}" srcOrd="4" destOrd="0" presId="urn:microsoft.com/office/officeart/2005/8/layout/hProcess6"/>
    <dgm:cxn modelId="{7FAAFB0C-07BE-44B8-B01C-260E439044C9}" type="presParOf" srcId="{A31572FC-07E9-453B-91E1-61714DC1FC6E}" destId="{4A985350-F1A3-4048-A4E1-A671CA9FA0D5}" srcOrd="0" destOrd="0" presId="urn:microsoft.com/office/officeart/2005/8/layout/hProcess6"/>
    <dgm:cxn modelId="{A2B1D6A6-953E-4F54-AED1-5AA38373BBC8}" type="presParOf" srcId="{A31572FC-07E9-453B-91E1-61714DC1FC6E}" destId="{2C7F2EC5-23FF-4B0A-8CD0-2C6756C4E026}" srcOrd="1" destOrd="0" presId="urn:microsoft.com/office/officeart/2005/8/layout/hProcess6"/>
    <dgm:cxn modelId="{3FF81200-F6CB-4795-9CBB-298536EF0C30}" type="presParOf" srcId="{A31572FC-07E9-453B-91E1-61714DC1FC6E}" destId="{EAA2B89F-490A-464B-BFB9-C4E98282E149}" srcOrd="2" destOrd="0" presId="urn:microsoft.com/office/officeart/2005/8/layout/hProcess6"/>
    <dgm:cxn modelId="{906D54D3-8FDF-481B-9475-4CBD4CC3EF34}" type="presParOf" srcId="{A31572FC-07E9-453B-91E1-61714DC1FC6E}" destId="{C9D57D49-5020-455C-A656-85120D957D3C}" srcOrd="3" destOrd="0" presId="urn:microsoft.com/office/officeart/2005/8/layout/hProcess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C31745-1C6C-41BF-B2E3-F666D41BDB57}"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da-DK"/>
        </a:p>
      </dgm:t>
    </dgm:pt>
    <dgm:pt modelId="{CE9420BC-0F61-4EFD-A4DA-E120F03446D3}">
      <dgm:prSet phldrT="[Text]"/>
      <dgm:spPr/>
      <dgm:t>
        <a:bodyPr/>
        <a:lstStyle/>
        <a:p>
          <a:r>
            <a:rPr lang="da-DK" dirty="0" smtClean="0"/>
            <a:t>1st semester</a:t>
          </a:r>
          <a:endParaRPr lang="da-DK" dirty="0"/>
        </a:p>
      </dgm:t>
    </dgm:pt>
    <dgm:pt modelId="{B026351F-6B85-4824-B6C5-6F1EC3FC4BB8}" type="parTrans" cxnId="{9CD0B902-48B7-41BA-B96F-2063F3D62FC2}">
      <dgm:prSet/>
      <dgm:spPr/>
      <dgm:t>
        <a:bodyPr/>
        <a:lstStyle/>
        <a:p>
          <a:endParaRPr lang="da-DK"/>
        </a:p>
      </dgm:t>
    </dgm:pt>
    <dgm:pt modelId="{7E881CDA-B4D9-4C90-A9D3-4F3A4B6A5656}" type="sibTrans" cxnId="{9CD0B902-48B7-41BA-B96F-2063F3D62FC2}">
      <dgm:prSet/>
      <dgm:spPr/>
      <dgm:t>
        <a:bodyPr/>
        <a:lstStyle/>
        <a:p>
          <a:endParaRPr lang="da-DK"/>
        </a:p>
      </dgm:t>
    </dgm:pt>
    <dgm:pt modelId="{EA4DA948-AF25-401A-8358-A38F7B4CF61C}">
      <dgm:prSet phldrT="[Text]"/>
      <dgm:spPr/>
      <dgm:t>
        <a:bodyPr/>
        <a:lstStyle/>
        <a:p>
          <a:r>
            <a:rPr lang="da-DK" dirty="0" smtClean="0"/>
            <a:t>Novice</a:t>
          </a:r>
          <a:endParaRPr lang="da-DK" dirty="0"/>
        </a:p>
      </dgm:t>
    </dgm:pt>
    <dgm:pt modelId="{0E2E0E91-2826-4761-B90A-7C1FC4C17536}" type="parTrans" cxnId="{D57BF4EE-C6A3-49EF-B9C2-446818828D30}">
      <dgm:prSet/>
      <dgm:spPr/>
      <dgm:t>
        <a:bodyPr/>
        <a:lstStyle/>
        <a:p>
          <a:endParaRPr lang="da-DK"/>
        </a:p>
      </dgm:t>
    </dgm:pt>
    <dgm:pt modelId="{E0F3AF4D-F875-4E8D-AEE7-D4F8053D5C2A}" type="sibTrans" cxnId="{D57BF4EE-C6A3-49EF-B9C2-446818828D30}">
      <dgm:prSet/>
      <dgm:spPr/>
      <dgm:t>
        <a:bodyPr/>
        <a:lstStyle/>
        <a:p>
          <a:endParaRPr lang="da-DK"/>
        </a:p>
      </dgm:t>
    </dgm:pt>
    <dgm:pt modelId="{606DC036-8D27-468C-A037-8B09128D4D0C}">
      <dgm:prSet phldrT="[Text]"/>
      <dgm:spPr/>
      <dgm:t>
        <a:bodyPr/>
        <a:lstStyle/>
        <a:p>
          <a:r>
            <a:rPr lang="da-DK" dirty="0" smtClean="0"/>
            <a:t>Explicating questions of how to learn. Exploring possibilities and ressources and experience anxiety. Difficult to relate learning strategies to own learning practices</a:t>
          </a:r>
          <a:endParaRPr lang="da-DK" dirty="0"/>
        </a:p>
      </dgm:t>
    </dgm:pt>
    <dgm:pt modelId="{8141EE45-9B21-4CD0-B49E-B99D63AA34D2}" type="parTrans" cxnId="{33B28D79-6B48-4D11-8F8D-0B7443695F8A}">
      <dgm:prSet/>
      <dgm:spPr/>
      <dgm:t>
        <a:bodyPr/>
        <a:lstStyle/>
        <a:p>
          <a:endParaRPr lang="da-DK"/>
        </a:p>
      </dgm:t>
    </dgm:pt>
    <dgm:pt modelId="{7811B075-2749-4196-AB48-DC52A5D2D45E}" type="sibTrans" cxnId="{33B28D79-6B48-4D11-8F8D-0B7443695F8A}">
      <dgm:prSet/>
      <dgm:spPr/>
      <dgm:t>
        <a:bodyPr/>
        <a:lstStyle/>
        <a:p>
          <a:endParaRPr lang="da-DK"/>
        </a:p>
      </dgm:t>
    </dgm:pt>
    <dgm:pt modelId="{B1A5627B-9672-4439-B3B5-69B9CDEF1237}">
      <dgm:prSet phldrT="[Text]"/>
      <dgm:spPr/>
      <dgm:t>
        <a:bodyPr/>
        <a:lstStyle/>
        <a:p>
          <a:r>
            <a:rPr lang="da-DK" dirty="0" smtClean="0"/>
            <a:t>5th semester</a:t>
          </a:r>
          <a:endParaRPr lang="da-DK" dirty="0"/>
        </a:p>
      </dgm:t>
    </dgm:pt>
    <dgm:pt modelId="{8A5AEFFB-B969-4F6B-BFF0-A73B27D8235E}" type="parTrans" cxnId="{F9374B80-A219-4297-85D5-9298970A7408}">
      <dgm:prSet/>
      <dgm:spPr/>
      <dgm:t>
        <a:bodyPr/>
        <a:lstStyle/>
        <a:p>
          <a:endParaRPr lang="da-DK"/>
        </a:p>
      </dgm:t>
    </dgm:pt>
    <dgm:pt modelId="{82C1C020-D3D5-4B96-83CC-DEFDAB2EB1C1}" type="sibTrans" cxnId="{F9374B80-A219-4297-85D5-9298970A7408}">
      <dgm:prSet/>
      <dgm:spPr/>
      <dgm:t>
        <a:bodyPr/>
        <a:lstStyle/>
        <a:p>
          <a:endParaRPr lang="da-DK"/>
        </a:p>
      </dgm:t>
    </dgm:pt>
    <dgm:pt modelId="{2B5D1FA8-88AA-4E13-93A7-BFE8690C51CC}">
      <dgm:prSet phldrT="[Text]"/>
      <dgm:spPr/>
      <dgm:t>
        <a:bodyPr/>
        <a:lstStyle/>
        <a:p>
          <a:r>
            <a:rPr lang="da-DK" dirty="0" smtClean="0"/>
            <a:t>Proficient</a:t>
          </a:r>
          <a:endParaRPr lang="da-DK" dirty="0"/>
        </a:p>
      </dgm:t>
    </dgm:pt>
    <dgm:pt modelId="{41C860D0-88EC-4627-9A93-D5F934F50507}" type="parTrans" cxnId="{A29E6504-4841-43BF-AF0B-9F88E5F6DF03}">
      <dgm:prSet/>
      <dgm:spPr/>
      <dgm:t>
        <a:bodyPr/>
        <a:lstStyle/>
        <a:p>
          <a:endParaRPr lang="da-DK"/>
        </a:p>
      </dgm:t>
    </dgm:pt>
    <dgm:pt modelId="{455F4004-89D4-4534-848C-0174A2624346}" type="sibTrans" cxnId="{A29E6504-4841-43BF-AF0B-9F88E5F6DF03}">
      <dgm:prSet/>
      <dgm:spPr/>
      <dgm:t>
        <a:bodyPr/>
        <a:lstStyle/>
        <a:p>
          <a:endParaRPr lang="da-DK"/>
        </a:p>
      </dgm:t>
    </dgm:pt>
    <dgm:pt modelId="{5EB373FF-3638-468F-A598-0CCD247A597C}">
      <dgm:prSet phldrT="[Text]"/>
      <dgm:spPr/>
      <dgm:t>
        <a:bodyPr/>
        <a:lstStyle/>
        <a:p>
          <a:r>
            <a:rPr lang="da-DK" dirty="0" smtClean="0"/>
            <a:t>Knows how to handle learning in project set-ups. Can analyse learning set-ups to determine a strategy. Organise learning from a holistic perspective</a:t>
          </a:r>
          <a:endParaRPr lang="da-DK" dirty="0"/>
        </a:p>
      </dgm:t>
    </dgm:pt>
    <dgm:pt modelId="{DCAF9AC1-4D86-4071-BFFC-C2A439D00E05}" type="parTrans" cxnId="{8242F41A-9072-4C78-8DD1-56F65E0384FA}">
      <dgm:prSet/>
      <dgm:spPr/>
      <dgm:t>
        <a:bodyPr/>
        <a:lstStyle/>
        <a:p>
          <a:endParaRPr lang="da-DK"/>
        </a:p>
      </dgm:t>
    </dgm:pt>
    <dgm:pt modelId="{BED2B346-3608-406A-88AB-5CBF541F321A}" type="sibTrans" cxnId="{8242F41A-9072-4C78-8DD1-56F65E0384FA}">
      <dgm:prSet/>
      <dgm:spPr/>
      <dgm:t>
        <a:bodyPr/>
        <a:lstStyle/>
        <a:p>
          <a:endParaRPr lang="da-DK"/>
        </a:p>
      </dgm:t>
    </dgm:pt>
    <dgm:pt modelId="{B4B4B3A0-4456-4016-B2EC-461231DD28F5}">
      <dgm:prSet phldrT="[Text]"/>
      <dgm:spPr/>
      <dgm:t>
        <a:bodyPr/>
        <a:lstStyle/>
        <a:p>
          <a:r>
            <a:rPr lang="da-DK" dirty="0" smtClean="0"/>
            <a:t>8th semester</a:t>
          </a:r>
          <a:endParaRPr lang="da-DK" dirty="0"/>
        </a:p>
      </dgm:t>
    </dgm:pt>
    <dgm:pt modelId="{47F2B034-44C4-4A85-B047-842890C5BC1D}" type="parTrans" cxnId="{CB04A79C-A374-428E-81B6-E7AEA3053E91}">
      <dgm:prSet/>
      <dgm:spPr/>
      <dgm:t>
        <a:bodyPr/>
        <a:lstStyle/>
        <a:p>
          <a:endParaRPr lang="da-DK"/>
        </a:p>
      </dgm:t>
    </dgm:pt>
    <dgm:pt modelId="{4F32B683-ECB1-444D-9777-16C693650FCC}" type="sibTrans" cxnId="{CB04A79C-A374-428E-81B6-E7AEA3053E91}">
      <dgm:prSet/>
      <dgm:spPr/>
      <dgm:t>
        <a:bodyPr/>
        <a:lstStyle/>
        <a:p>
          <a:endParaRPr lang="da-DK"/>
        </a:p>
      </dgm:t>
    </dgm:pt>
    <dgm:pt modelId="{F03F3D21-D27F-46A5-A180-8F1A4BB845B9}">
      <dgm:prSet phldrT="[Text]"/>
      <dgm:spPr/>
      <dgm:t>
        <a:bodyPr/>
        <a:lstStyle/>
        <a:p>
          <a:r>
            <a:rPr lang="da-DK" dirty="0" smtClean="0"/>
            <a:t>Expert</a:t>
          </a:r>
          <a:endParaRPr lang="da-DK" dirty="0"/>
        </a:p>
      </dgm:t>
    </dgm:pt>
    <dgm:pt modelId="{67522036-0094-4AB7-8C92-ED335147A5E5}" type="parTrans" cxnId="{382E4795-76AF-45BC-827F-2F9430F77C35}">
      <dgm:prSet/>
      <dgm:spPr/>
      <dgm:t>
        <a:bodyPr/>
        <a:lstStyle/>
        <a:p>
          <a:endParaRPr lang="da-DK"/>
        </a:p>
      </dgm:t>
    </dgm:pt>
    <dgm:pt modelId="{338114EF-6B20-4E60-9F08-AF4ED39D75BF}" type="sibTrans" cxnId="{382E4795-76AF-45BC-827F-2F9430F77C35}">
      <dgm:prSet/>
      <dgm:spPr/>
      <dgm:t>
        <a:bodyPr/>
        <a:lstStyle/>
        <a:p>
          <a:endParaRPr lang="da-DK"/>
        </a:p>
      </dgm:t>
    </dgm:pt>
    <dgm:pt modelId="{65050218-0138-4519-9A72-D3A4CA1AB7CD}">
      <dgm:prSet phldrT="[Text]"/>
      <dgm:spPr/>
      <dgm:t>
        <a:bodyPr/>
        <a:lstStyle/>
        <a:p>
          <a:r>
            <a:rPr lang="da-DK" dirty="0" smtClean="0"/>
            <a:t>Intuitive organisation of learning. </a:t>
          </a:r>
          <a:r>
            <a:rPr lang="da-DK" smtClean="0"/>
            <a:t>Learning strategies are tacit and thus difficult to articulate or share. </a:t>
          </a:r>
          <a:endParaRPr lang="da-DK"/>
        </a:p>
      </dgm:t>
    </dgm:pt>
    <dgm:pt modelId="{D7D5A611-4F50-4265-80E4-69B738F2BF92}" type="parTrans" cxnId="{1EED6167-42EC-4DDA-A840-74385A9BDB18}">
      <dgm:prSet/>
      <dgm:spPr/>
      <dgm:t>
        <a:bodyPr/>
        <a:lstStyle/>
        <a:p>
          <a:endParaRPr lang="da-DK"/>
        </a:p>
      </dgm:t>
    </dgm:pt>
    <dgm:pt modelId="{3984DBAF-AC8A-4525-A8AF-EA024E69F0D1}" type="sibTrans" cxnId="{1EED6167-42EC-4DDA-A840-74385A9BDB18}">
      <dgm:prSet/>
      <dgm:spPr/>
      <dgm:t>
        <a:bodyPr/>
        <a:lstStyle/>
        <a:p>
          <a:endParaRPr lang="da-DK"/>
        </a:p>
      </dgm:t>
    </dgm:pt>
    <dgm:pt modelId="{784F3B37-7763-4510-9D1D-184ADB259B72}" type="pres">
      <dgm:prSet presAssocID="{F9C31745-1C6C-41BF-B2E3-F666D41BDB57}" presName="Name0" presStyleCnt="0">
        <dgm:presLayoutVars>
          <dgm:dir/>
          <dgm:animLvl val="lvl"/>
          <dgm:resizeHandles val="exact"/>
        </dgm:presLayoutVars>
      </dgm:prSet>
      <dgm:spPr/>
      <dgm:t>
        <a:bodyPr/>
        <a:lstStyle/>
        <a:p>
          <a:endParaRPr lang="en-GB"/>
        </a:p>
      </dgm:t>
    </dgm:pt>
    <dgm:pt modelId="{FC7E50A4-831B-4F8E-9567-54DD3128E764}" type="pres">
      <dgm:prSet presAssocID="{B4B4B3A0-4456-4016-B2EC-461231DD28F5}" presName="boxAndChildren" presStyleCnt="0"/>
      <dgm:spPr/>
    </dgm:pt>
    <dgm:pt modelId="{129B6575-972E-472B-A364-48F4F0188103}" type="pres">
      <dgm:prSet presAssocID="{B4B4B3A0-4456-4016-B2EC-461231DD28F5}" presName="parentTextBox" presStyleLbl="node1" presStyleIdx="0" presStyleCnt="3"/>
      <dgm:spPr/>
      <dgm:t>
        <a:bodyPr/>
        <a:lstStyle/>
        <a:p>
          <a:endParaRPr lang="en-GB"/>
        </a:p>
      </dgm:t>
    </dgm:pt>
    <dgm:pt modelId="{5A3729DE-E14D-4AF0-9794-4AC8F11D6AD4}" type="pres">
      <dgm:prSet presAssocID="{B4B4B3A0-4456-4016-B2EC-461231DD28F5}" presName="entireBox" presStyleLbl="node1" presStyleIdx="0" presStyleCnt="3"/>
      <dgm:spPr/>
      <dgm:t>
        <a:bodyPr/>
        <a:lstStyle/>
        <a:p>
          <a:endParaRPr lang="en-GB"/>
        </a:p>
      </dgm:t>
    </dgm:pt>
    <dgm:pt modelId="{7786F374-DC5B-4FE8-A931-C40583AC51FE}" type="pres">
      <dgm:prSet presAssocID="{B4B4B3A0-4456-4016-B2EC-461231DD28F5}" presName="descendantBox" presStyleCnt="0"/>
      <dgm:spPr/>
    </dgm:pt>
    <dgm:pt modelId="{02463100-1616-4FCC-9B4D-5F6B285C98A0}" type="pres">
      <dgm:prSet presAssocID="{F03F3D21-D27F-46A5-A180-8F1A4BB845B9}" presName="childTextBox" presStyleLbl="fgAccFollowNode1" presStyleIdx="0" presStyleCnt="6">
        <dgm:presLayoutVars>
          <dgm:bulletEnabled val="1"/>
        </dgm:presLayoutVars>
      </dgm:prSet>
      <dgm:spPr/>
      <dgm:t>
        <a:bodyPr/>
        <a:lstStyle/>
        <a:p>
          <a:endParaRPr lang="en-GB"/>
        </a:p>
      </dgm:t>
    </dgm:pt>
    <dgm:pt modelId="{95C7CD8A-8CF9-4238-8112-BBAEC04148D1}" type="pres">
      <dgm:prSet presAssocID="{65050218-0138-4519-9A72-D3A4CA1AB7CD}" presName="childTextBox" presStyleLbl="fgAccFollowNode1" presStyleIdx="1" presStyleCnt="6">
        <dgm:presLayoutVars>
          <dgm:bulletEnabled val="1"/>
        </dgm:presLayoutVars>
      </dgm:prSet>
      <dgm:spPr/>
      <dgm:t>
        <a:bodyPr/>
        <a:lstStyle/>
        <a:p>
          <a:endParaRPr lang="da-DK"/>
        </a:p>
      </dgm:t>
    </dgm:pt>
    <dgm:pt modelId="{C6D40754-EA6E-4C6A-9DCE-BE1D90898C31}" type="pres">
      <dgm:prSet presAssocID="{82C1C020-D3D5-4B96-83CC-DEFDAB2EB1C1}" presName="sp" presStyleCnt="0"/>
      <dgm:spPr/>
    </dgm:pt>
    <dgm:pt modelId="{D526BB83-C477-4B53-BF07-E2FC7A364386}" type="pres">
      <dgm:prSet presAssocID="{B1A5627B-9672-4439-B3B5-69B9CDEF1237}" presName="arrowAndChildren" presStyleCnt="0"/>
      <dgm:spPr/>
    </dgm:pt>
    <dgm:pt modelId="{F4F9FFAF-717C-4C5B-8776-01964C61D7F0}" type="pres">
      <dgm:prSet presAssocID="{B1A5627B-9672-4439-B3B5-69B9CDEF1237}" presName="parentTextArrow" presStyleLbl="node1" presStyleIdx="0" presStyleCnt="3"/>
      <dgm:spPr/>
      <dgm:t>
        <a:bodyPr/>
        <a:lstStyle/>
        <a:p>
          <a:endParaRPr lang="da-DK"/>
        </a:p>
      </dgm:t>
    </dgm:pt>
    <dgm:pt modelId="{90FBEA33-D9A5-47B7-9DDC-D7AFA3F88F1D}" type="pres">
      <dgm:prSet presAssocID="{B1A5627B-9672-4439-B3B5-69B9CDEF1237}" presName="arrow" presStyleLbl="node1" presStyleIdx="1" presStyleCnt="3"/>
      <dgm:spPr/>
      <dgm:t>
        <a:bodyPr/>
        <a:lstStyle/>
        <a:p>
          <a:endParaRPr lang="da-DK"/>
        </a:p>
      </dgm:t>
    </dgm:pt>
    <dgm:pt modelId="{6DFA4B3D-8ED1-44F9-8A90-C79120D60125}" type="pres">
      <dgm:prSet presAssocID="{B1A5627B-9672-4439-B3B5-69B9CDEF1237}" presName="descendantArrow" presStyleCnt="0"/>
      <dgm:spPr/>
    </dgm:pt>
    <dgm:pt modelId="{76AA07B1-05F4-4541-8D32-6913663F6483}" type="pres">
      <dgm:prSet presAssocID="{2B5D1FA8-88AA-4E13-93A7-BFE8690C51CC}" presName="childTextArrow" presStyleLbl="fgAccFollowNode1" presStyleIdx="2" presStyleCnt="6">
        <dgm:presLayoutVars>
          <dgm:bulletEnabled val="1"/>
        </dgm:presLayoutVars>
      </dgm:prSet>
      <dgm:spPr/>
      <dgm:t>
        <a:bodyPr/>
        <a:lstStyle/>
        <a:p>
          <a:endParaRPr lang="en-GB"/>
        </a:p>
      </dgm:t>
    </dgm:pt>
    <dgm:pt modelId="{0ECC5F0C-7610-43F0-B5B7-147FF490EBBA}" type="pres">
      <dgm:prSet presAssocID="{5EB373FF-3638-468F-A598-0CCD247A597C}" presName="childTextArrow" presStyleLbl="fgAccFollowNode1" presStyleIdx="3" presStyleCnt="6">
        <dgm:presLayoutVars>
          <dgm:bulletEnabled val="1"/>
        </dgm:presLayoutVars>
      </dgm:prSet>
      <dgm:spPr/>
      <dgm:t>
        <a:bodyPr/>
        <a:lstStyle/>
        <a:p>
          <a:endParaRPr lang="da-DK"/>
        </a:p>
      </dgm:t>
    </dgm:pt>
    <dgm:pt modelId="{77B5C5BF-3DE6-4406-B83B-B7EFB6712ABD}" type="pres">
      <dgm:prSet presAssocID="{7E881CDA-B4D9-4C90-A9D3-4F3A4B6A5656}" presName="sp" presStyleCnt="0"/>
      <dgm:spPr/>
    </dgm:pt>
    <dgm:pt modelId="{81A77135-DBA5-4AB8-BC98-84CB2C57350B}" type="pres">
      <dgm:prSet presAssocID="{CE9420BC-0F61-4EFD-A4DA-E120F03446D3}" presName="arrowAndChildren" presStyleCnt="0"/>
      <dgm:spPr/>
    </dgm:pt>
    <dgm:pt modelId="{9F264AF2-3983-467B-A3B4-1A067DDB9ED7}" type="pres">
      <dgm:prSet presAssocID="{CE9420BC-0F61-4EFD-A4DA-E120F03446D3}" presName="parentTextArrow" presStyleLbl="node1" presStyleIdx="1" presStyleCnt="3"/>
      <dgm:spPr/>
      <dgm:t>
        <a:bodyPr/>
        <a:lstStyle/>
        <a:p>
          <a:endParaRPr lang="da-DK"/>
        </a:p>
      </dgm:t>
    </dgm:pt>
    <dgm:pt modelId="{5BC1F05D-1F06-4345-9560-A16B623CB8E3}" type="pres">
      <dgm:prSet presAssocID="{CE9420BC-0F61-4EFD-A4DA-E120F03446D3}" presName="arrow" presStyleLbl="node1" presStyleIdx="2" presStyleCnt="3"/>
      <dgm:spPr/>
      <dgm:t>
        <a:bodyPr/>
        <a:lstStyle/>
        <a:p>
          <a:endParaRPr lang="da-DK"/>
        </a:p>
      </dgm:t>
    </dgm:pt>
    <dgm:pt modelId="{3F464077-4566-4A05-8CEC-ABF7D9543AF2}" type="pres">
      <dgm:prSet presAssocID="{CE9420BC-0F61-4EFD-A4DA-E120F03446D3}" presName="descendantArrow" presStyleCnt="0"/>
      <dgm:spPr/>
    </dgm:pt>
    <dgm:pt modelId="{A2C4115A-B674-4C97-B57C-F336062F1500}" type="pres">
      <dgm:prSet presAssocID="{EA4DA948-AF25-401A-8358-A38F7B4CF61C}" presName="childTextArrow" presStyleLbl="fgAccFollowNode1" presStyleIdx="4" presStyleCnt="6">
        <dgm:presLayoutVars>
          <dgm:bulletEnabled val="1"/>
        </dgm:presLayoutVars>
      </dgm:prSet>
      <dgm:spPr/>
      <dgm:t>
        <a:bodyPr/>
        <a:lstStyle/>
        <a:p>
          <a:endParaRPr lang="en-GB"/>
        </a:p>
      </dgm:t>
    </dgm:pt>
    <dgm:pt modelId="{A7027C9B-E985-42A5-A2A5-38B6EE59F19B}" type="pres">
      <dgm:prSet presAssocID="{606DC036-8D27-468C-A037-8B09128D4D0C}" presName="childTextArrow" presStyleLbl="fgAccFollowNode1" presStyleIdx="5" presStyleCnt="6">
        <dgm:presLayoutVars>
          <dgm:bulletEnabled val="1"/>
        </dgm:presLayoutVars>
      </dgm:prSet>
      <dgm:spPr/>
      <dgm:t>
        <a:bodyPr/>
        <a:lstStyle/>
        <a:p>
          <a:endParaRPr lang="da-DK"/>
        </a:p>
      </dgm:t>
    </dgm:pt>
  </dgm:ptLst>
  <dgm:cxnLst>
    <dgm:cxn modelId="{382E4795-76AF-45BC-827F-2F9430F77C35}" srcId="{B4B4B3A0-4456-4016-B2EC-461231DD28F5}" destId="{F03F3D21-D27F-46A5-A180-8F1A4BB845B9}" srcOrd="0" destOrd="0" parTransId="{67522036-0094-4AB7-8C92-ED335147A5E5}" sibTransId="{338114EF-6B20-4E60-9F08-AF4ED39D75BF}"/>
    <dgm:cxn modelId="{633D6F68-55A7-4559-AB4E-18ED93C01A35}" type="presOf" srcId="{B1A5627B-9672-4439-B3B5-69B9CDEF1237}" destId="{90FBEA33-D9A5-47B7-9DDC-D7AFA3F88F1D}" srcOrd="1" destOrd="0" presId="urn:microsoft.com/office/officeart/2005/8/layout/process4"/>
    <dgm:cxn modelId="{64C61126-0423-4123-8961-99C3925D31F1}" type="presOf" srcId="{CE9420BC-0F61-4EFD-A4DA-E120F03446D3}" destId="{9F264AF2-3983-467B-A3B4-1A067DDB9ED7}" srcOrd="0" destOrd="0" presId="urn:microsoft.com/office/officeart/2005/8/layout/process4"/>
    <dgm:cxn modelId="{3BB03789-168D-4A91-9177-78A421B8CFB9}" type="presOf" srcId="{B4B4B3A0-4456-4016-B2EC-461231DD28F5}" destId="{5A3729DE-E14D-4AF0-9794-4AC8F11D6AD4}" srcOrd="1" destOrd="0" presId="urn:microsoft.com/office/officeart/2005/8/layout/process4"/>
    <dgm:cxn modelId="{2FCC413E-DCC0-4866-AFD7-2CF1DFCA5656}" type="presOf" srcId="{2B5D1FA8-88AA-4E13-93A7-BFE8690C51CC}" destId="{76AA07B1-05F4-4541-8D32-6913663F6483}" srcOrd="0" destOrd="0" presId="urn:microsoft.com/office/officeart/2005/8/layout/process4"/>
    <dgm:cxn modelId="{C9E2A138-76B4-41AE-989D-744C1F2CAFFC}" type="presOf" srcId="{B1A5627B-9672-4439-B3B5-69B9CDEF1237}" destId="{F4F9FFAF-717C-4C5B-8776-01964C61D7F0}" srcOrd="0" destOrd="0" presId="urn:microsoft.com/office/officeart/2005/8/layout/process4"/>
    <dgm:cxn modelId="{A29E6504-4841-43BF-AF0B-9F88E5F6DF03}" srcId="{B1A5627B-9672-4439-B3B5-69B9CDEF1237}" destId="{2B5D1FA8-88AA-4E13-93A7-BFE8690C51CC}" srcOrd="0" destOrd="0" parTransId="{41C860D0-88EC-4627-9A93-D5F934F50507}" sibTransId="{455F4004-89D4-4534-848C-0174A2624346}"/>
    <dgm:cxn modelId="{08DED2E2-0825-4BDA-A03E-7D00FC873731}" type="presOf" srcId="{606DC036-8D27-468C-A037-8B09128D4D0C}" destId="{A7027C9B-E985-42A5-A2A5-38B6EE59F19B}" srcOrd="0" destOrd="0" presId="urn:microsoft.com/office/officeart/2005/8/layout/process4"/>
    <dgm:cxn modelId="{9CD0B902-48B7-41BA-B96F-2063F3D62FC2}" srcId="{F9C31745-1C6C-41BF-B2E3-F666D41BDB57}" destId="{CE9420BC-0F61-4EFD-A4DA-E120F03446D3}" srcOrd="0" destOrd="0" parTransId="{B026351F-6B85-4824-B6C5-6F1EC3FC4BB8}" sibTransId="{7E881CDA-B4D9-4C90-A9D3-4F3A4B6A5656}"/>
    <dgm:cxn modelId="{33B28D79-6B48-4D11-8F8D-0B7443695F8A}" srcId="{CE9420BC-0F61-4EFD-A4DA-E120F03446D3}" destId="{606DC036-8D27-468C-A037-8B09128D4D0C}" srcOrd="1" destOrd="0" parTransId="{8141EE45-9B21-4CD0-B49E-B99D63AA34D2}" sibTransId="{7811B075-2749-4196-AB48-DC52A5D2D45E}"/>
    <dgm:cxn modelId="{D57BF4EE-C6A3-49EF-B9C2-446818828D30}" srcId="{CE9420BC-0F61-4EFD-A4DA-E120F03446D3}" destId="{EA4DA948-AF25-401A-8358-A38F7B4CF61C}" srcOrd="0" destOrd="0" parTransId="{0E2E0E91-2826-4761-B90A-7C1FC4C17536}" sibTransId="{E0F3AF4D-F875-4E8D-AEE7-D4F8053D5C2A}"/>
    <dgm:cxn modelId="{B1A70641-F069-48A7-8D44-785E173F4687}" type="presOf" srcId="{65050218-0138-4519-9A72-D3A4CA1AB7CD}" destId="{95C7CD8A-8CF9-4238-8112-BBAEC04148D1}" srcOrd="0" destOrd="0" presId="urn:microsoft.com/office/officeart/2005/8/layout/process4"/>
    <dgm:cxn modelId="{D9D6BA12-EDAE-405D-B523-D956726975DA}" type="presOf" srcId="{F03F3D21-D27F-46A5-A180-8F1A4BB845B9}" destId="{02463100-1616-4FCC-9B4D-5F6B285C98A0}" srcOrd="0" destOrd="0" presId="urn:microsoft.com/office/officeart/2005/8/layout/process4"/>
    <dgm:cxn modelId="{CB04A79C-A374-428E-81B6-E7AEA3053E91}" srcId="{F9C31745-1C6C-41BF-B2E3-F666D41BDB57}" destId="{B4B4B3A0-4456-4016-B2EC-461231DD28F5}" srcOrd="2" destOrd="0" parTransId="{47F2B034-44C4-4A85-B047-842890C5BC1D}" sibTransId="{4F32B683-ECB1-444D-9777-16C693650FCC}"/>
    <dgm:cxn modelId="{87844D81-CE88-4960-869B-4D2D6AD578D1}" type="presOf" srcId="{CE9420BC-0F61-4EFD-A4DA-E120F03446D3}" destId="{5BC1F05D-1F06-4345-9560-A16B623CB8E3}" srcOrd="1" destOrd="0" presId="urn:microsoft.com/office/officeart/2005/8/layout/process4"/>
    <dgm:cxn modelId="{27B2F7F8-C562-46AF-B8C0-CADED08CAB7A}" type="presOf" srcId="{EA4DA948-AF25-401A-8358-A38F7B4CF61C}" destId="{A2C4115A-B674-4C97-B57C-F336062F1500}" srcOrd="0" destOrd="0" presId="urn:microsoft.com/office/officeart/2005/8/layout/process4"/>
    <dgm:cxn modelId="{F9374B80-A219-4297-85D5-9298970A7408}" srcId="{F9C31745-1C6C-41BF-B2E3-F666D41BDB57}" destId="{B1A5627B-9672-4439-B3B5-69B9CDEF1237}" srcOrd="1" destOrd="0" parTransId="{8A5AEFFB-B969-4F6B-BFF0-A73B27D8235E}" sibTransId="{82C1C020-D3D5-4B96-83CC-DEFDAB2EB1C1}"/>
    <dgm:cxn modelId="{2C7A0C7F-9CE5-4A2C-A4A7-31652C02E5E4}" type="presOf" srcId="{5EB373FF-3638-468F-A598-0CCD247A597C}" destId="{0ECC5F0C-7610-43F0-B5B7-147FF490EBBA}" srcOrd="0" destOrd="0" presId="urn:microsoft.com/office/officeart/2005/8/layout/process4"/>
    <dgm:cxn modelId="{5CDC91A1-E8B9-428D-9BB5-D7097E464400}" type="presOf" srcId="{F9C31745-1C6C-41BF-B2E3-F666D41BDB57}" destId="{784F3B37-7763-4510-9D1D-184ADB259B72}" srcOrd="0" destOrd="0" presId="urn:microsoft.com/office/officeart/2005/8/layout/process4"/>
    <dgm:cxn modelId="{8242F41A-9072-4C78-8DD1-56F65E0384FA}" srcId="{B1A5627B-9672-4439-B3B5-69B9CDEF1237}" destId="{5EB373FF-3638-468F-A598-0CCD247A597C}" srcOrd="1" destOrd="0" parTransId="{DCAF9AC1-4D86-4071-BFFC-C2A439D00E05}" sibTransId="{BED2B346-3608-406A-88AB-5CBF541F321A}"/>
    <dgm:cxn modelId="{1EED6167-42EC-4DDA-A840-74385A9BDB18}" srcId="{B4B4B3A0-4456-4016-B2EC-461231DD28F5}" destId="{65050218-0138-4519-9A72-D3A4CA1AB7CD}" srcOrd="1" destOrd="0" parTransId="{D7D5A611-4F50-4265-80E4-69B738F2BF92}" sibTransId="{3984DBAF-AC8A-4525-A8AF-EA024E69F0D1}"/>
    <dgm:cxn modelId="{F4C543A0-1F36-49E3-93A2-EA64133CB804}" type="presOf" srcId="{B4B4B3A0-4456-4016-B2EC-461231DD28F5}" destId="{129B6575-972E-472B-A364-48F4F0188103}" srcOrd="0" destOrd="0" presId="urn:microsoft.com/office/officeart/2005/8/layout/process4"/>
    <dgm:cxn modelId="{62698E57-DB59-4A62-88D4-31DFD614BFCF}" type="presParOf" srcId="{784F3B37-7763-4510-9D1D-184ADB259B72}" destId="{FC7E50A4-831B-4F8E-9567-54DD3128E764}" srcOrd="0" destOrd="0" presId="urn:microsoft.com/office/officeart/2005/8/layout/process4"/>
    <dgm:cxn modelId="{2372A616-D3B3-47F8-8815-A50BA7428802}" type="presParOf" srcId="{FC7E50A4-831B-4F8E-9567-54DD3128E764}" destId="{129B6575-972E-472B-A364-48F4F0188103}" srcOrd="0" destOrd="0" presId="urn:microsoft.com/office/officeart/2005/8/layout/process4"/>
    <dgm:cxn modelId="{106A7E28-C9A9-4543-9315-557764178295}" type="presParOf" srcId="{FC7E50A4-831B-4F8E-9567-54DD3128E764}" destId="{5A3729DE-E14D-4AF0-9794-4AC8F11D6AD4}" srcOrd="1" destOrd="0" presId="urn:microsoft.com/office/officeart/2005/8/layout/process4"/>
    <dgm:cxn modelId="{028EB709-080F-479B-8B43-8F08964B5762}" type="presParOf" srcId="{FC7E50A4-831B-4F8E-9567-54DD3128E764}" destId="{7786F374-DC5B-4FE8-A931-C40583AC51FE}" srcOrd="2" destOrd="0" presId="urn:microsoft.com/office/officeart/2005/8/layout/process4"/>
    <dgm:cxn modelId="{C27C9744-3DF9-4AA0-936E-C7854E2D7079}" type="presParOf" srcId="{7786F374-DC5B-4FE8-A931-C40583AC51FE}" destId="{02463100-1616-4FCC-9B4D-5F6B285C98A0}" srcOrd="0" destOrd="0" presId="urn:microsoft.com/office/officeart/2005/8/layout/process4"/>
    <dgm:cxn modelId="{D6E22202-B561-402F-8864-4348A9D08532}" type="presParOf" srcId="{7786F374-DC5B-4FE8-A931-C40583AC51FE}" destId="{95C7CD8A-8CF9-4238-8112-BBAEC04148D1}" srcOrd="1" destOrd="0" presId="urn:microsoft.com/office/officeart/2005/8/layout/process4"/>
    <dgm:cxn modelId="{034BDDFC-FECB-4711-A010-5BE7877D4CBB}" type="presParOf" srcId="{784F3B37-7763-4510-9D1D-184ADB259B72}" destId="{C6D40754-EA6E-4C6A-9DCE-BE1D90898C31}" srcOrd="1" destOrd="0" presId="urn:microsoft.com/office/officeart/2005/8/layout/process4"/>
    <dgm:cxn modelId="{839DCDB7-987F-4049-9ED1-A0EA1252DE2C}" type="presParOf" srcId="{784F3B37-7763-4510-9D1D-184ADB259B72}" destId="{D526BB83-C477-4B53-BF07-E2FC7A364386}" srcOrd="2" destOrd="0" presId="urn:microsoft.com/office/officeart/2005/8/layout/process4"/>
    <dgm:cxn modelId="{39D434B7-7647-4032-A1D3-D6D4F7FACC4F}" type="presParOf" srcId="{D526BB83-C477-4B53-BF07-E2FC7A364386}" destId="{F4F9FFAF-717C-4C5B-8776-01964C61D7F0}" srcOrd="0" destOrd="0" presId="urn:microsoft.com/office/officeart/2005/8/layout/process4"/>
    <dgm:cxn modelId="{3AB6BC4E-D875-41B9-9C4A-BC6B8DA6E779}" type="presParOf" srcId="{D526BB83-C477-4B53-BF07-E2FC7A364386}" destId="{90FBEA33-D9A5-47B7-9DDC-D7AFA3F88F1D}" srcOrd="1" destOrd="0" presId="urn:microsoft.com/office/officeart/2005/8/layout/process4"/>
    <dgm:cxn modelId="{7E6F080C-90AE-4702-8D82-9D3515490964}" type="presParOf" srcId="{D526BB83-C477-4B53-BF07-E2FC7A364386}" destId="{6DFA4B3D-8ED1-44F9-8A90-C79120D60125}" srcOrd="2" destOrd="0" presId="urn:microsoft.com/office/officeart/2005/8/layout/process4"/>
    <dgm:cxn modelId="{16602FE8-9A49-4638-9E35-4A2F47154CCF}" type="presParOf" srcId="{6DFA4B3D-8ED1-44F9-8A90-C79120D60125}" destId="{76AA07B1-05F4-4541-8D32-6913663F6483}" srcOrd="0" destOrd="0" presId="urn:microsoft.com/office/officeart/2005/8/layout/process4"/>
    <dgm:cxn modelId="{B775B949-D5EF-4492-B3DF-439E8D42F085}" type="presParOf" srcId="{6DFA4B3D-8ED1-44F9-8A90-C79120D60125}" destId="{0ECC5F0C-7610-43F0-B5B7-147FF490EBBA}" srcOrd="1" destOrd="0" presId="urn:microsoft.com/office/officeart/2005/8/layout/process4"/>
    <dgm:cxn modelId="{7652D372-3A7F-4862-8385-A9B743BE23AB}" type="presParOf" srcId="{784F3B37-7763-4510-9D1D-184ADB259B72}" destId="{77B5C5BF-3DE6-4406-B83B-B7EFB6712ABD}" srcOrd="3" destOrd="0" presId="urn:microsoft.com/office/officeart/2005/8/layout/process4"/>
    <dgm:cxn modelId="{C75A96AB-EF17-4A74-BE18-7F9591356D21}" type="presParOf" srcId="{784F3B37-7763-4510-9D1D-184ADB259B72}" destId="{81A77135-DBA5-4AB8-BC98-84CB2C57350B}" srcOrd="4" destOrd="0" presId="urn:microsoft.com/office/officeart/2005/8/layout/process4"/>
    <dgm:cxn modelId="{4A99ADBD-69A6-44FF-B8BE-237072B56A88}" type="presParOf" srcId="{81A77135-DBA5-4AB8-BC98-84CB2C57350B}" destId="{9F264AF2-3983-467B-A3B4-1A067DDB9ED7}" srcOrd="0" destOrd="0" presId="urn:microsoft.com/office/officeart/2005/8/layout/process4"/>
    <dgm:cxn modelId="{A968D9F7-AA7D-4BDA-843E-4FA506A922D0}" type="presParOf" srcId="{81A77135-DBA5-4AB8-BC98-84CB2C57350B}" destId="{5BC1F05D-1F06-4345-9560-A16B623CB8E3}" srcOrd="1" destOrd="0" presId="urn:microsoft.com/office/officeart/2005/8/layout/process4"/>
    <dgm:cxn modelId="{380B2F48-25FA-44E2-9983-0BFDA63D86C4}" type="presParOf" srcId="{81A77135-DBA5-4AB8-BC98-84CB2C57350B}" destId="{3F464077-4566-4A05-8CEC-ABF7D9543AF2}" srcOrd="2" destOrd="0" presId="urn:microsoft.com/office/officeart/2005/8/layout/process4"/>
    <dgm:cxn modelId="{870A195B-3BEF-4809-BB37-F9DF16EFEAD8}" type="presParOf" srcId="{3F464077-4566-4A05-8CEC-ABF7D9543AF2}" destId="{A2C4115A-B674-4C97-B57C-F336062F1500}" srcOrd="0" destOrd="0" presId="urn:microsoft.com/office/officeart/2005/8/layout/process4"/>
    <dgm:cxn modelId="{6F9F89A6-B6E5-41F4-9A5A-E19BA640C75B}" type="presParOf" srcId="{3F464077-4566-4A05-8CEC-ABF7D9543AF2}" destId="{A7027C9B-E985-42A5-A2A5-38B6EE59F19B}" srcOrd="1"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a-D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a-DK"/>
          </a:p>
        </p:txBody>
      </p:sp>
      <p:sp>
        <p:nvSpPr>
          <p:cNvPr id="4" name="Date Placeholder 3"/>
          <p:cNvSpPr>
            <a:spLocks noGrp="1"/>
          </p:cNvSpPr>
          <p:nvPr>
            <p:ph type="dt" sz="half" idx="10"/>
          </p:nvPr>
        </p:nvSpPr>
        <p:spPr/>
        <p:txBody>
          <a:bodyPr/>
          <a:lstStyle/>
          <a:p>
            <a:fld id="{28C53661-2A11-4844-BD25-8628709F14FD}" type="datetimeFigureOut">
              <a:rPr lang="da-DK" smtClean="0"/>
              <a:pPr/>
              <a:t>25-01-2016</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90F0A132-963B-4733-A315-D525AA513615}" type="slidenum">
              <a:rPr lang="da-DK" smtClean="0"/>
              <a:pPr/>
              <a:t>‹#›</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28C53661-2A11-4844-BD25-8628709F14FD}" type="datetimeFigureOut">
              <a:rPr lang="da-DK" smtClean="0"/>
              <a:pPr/>
              <a:t>25-01-2016</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90F0A132-963B-4733-A315-D525AA513615}" type="slidenum">
              <a:rPr lang="da-DK" smtClean="0"/>
              <a:pPr/>
              <a:t>‹#›</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da-D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28C53661-2A11-4844-BD25-8628709F14FD}" type="datetimeFigureOut">
              <a:rPr lang="da-DK" smtClean="0"/>
              <a:pPr/>
              <a:t>25-01-2016</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90F0A132-963B-4733-A315-D525AA513615}" type="slidenum">
              <a:rPr lang="da-DK" smtClean="0"/>
              <a:pPr/>
              <a:t>‹#›</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28C53661-2A11-4844-BD25-8628709F14FD}" type="datetimeFigureOut">
              <a:rPr lang="da-DK" smtClean="0"/>
              <a:pPr/>
              <a:t>25-01-2016</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90F0A132-963B-4733-A315-D525AA513615}" type="slidenum">
              <a:rPr lang="da-DK" smtClean="0"/>
              <a:pPr/>
              <a:t>‹#›</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a-D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C53661-2A11-4844-BD25-8628709F14FD}" type="datetimeFigureOut">
              <a:rPr lang="da-DK" smtClean="0"/>
              <a:pPr/>
              <a:t>25-01-2016</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90F0A132-963B-4733-A315-D525AA513615}" type="slidenum">
              <a:rPr lang="da-DK" smtClean="0"/>
              <a:pPr/>
              <a:t>‹#›</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Date Placeholder 4"/>
          <p:cNvSpPr>
            <a:spLocks noGrp="1"/>
          </p:cNvSpPr>
          <p:nvPr>
            <p:ph type="dt" sz="half" idx="10"/>
          </p:nvPr>
        </p:nvSpPr>
        <p:spPr/>
        <p:txBody>
          <a:bodyPr/>
          <a:lstStyle/>
          <a:p>
            <a:fld id="{28C53661-2A11-4844-BD25-8628709F14FD}" type="datetimeFigureOut">
              <a:rPr lang="da-DK" smtClean="0"/>
              <a:pPr/>
              <a:t>25-01-2016</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90F0A132-963B-4733-A315-D525AA513615}" type="slidenum">
              <a:rPr lang="da-DK" smtClean="0"/>
              <a:pPr/>
              <a:t>‹#›</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a-D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7" name="Date Placeholder 6"/>
          <p:cNvSpPr>
            <a:spLocks noGrp="1"/>
          </p:cNvSpPr>
          <p:nvPr>
            <p:ph type="dt" sz="half" idx="10"/>
          </p:nvPr>
        </p:nvSpPr>
        <p:spPr/>
        <p:txBody>
          <a:bodyPr/>
          <a:lstStyle/>
          <a:p>
            <a:fld id="{28C53661-2A11-4844-BD25-8628709F14FD}" type="datetimeFigureOut">
              <a:rPr lang="da-DK" smtClean="0"/>
              <a:pPr/>
              <a:t>25-01-2016</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90F0A132-963B-4733-A315-D525AA513615}" type="slidenum">
              <a:rPr lang="da-DK" smtClean="0"/>
              <a:pPr/>
              <a:t>‹#›</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Date Placeholder 2"/>
          <p:cNvSpPr>
            <a:spLocks noGrp="1"/>
          </p:cNvSpPr>
          <p:nvPr>
            <p:ph type="dt" sz="half" idx="10"/>
          </p:nvPr>
        </p:nvSpPr>
        <p:spPr/>
        <p:txBody>
          <a:bodyPr/>
          <a:lstStyle/>
          <a:p>
            <a:fld id="{28C53661-2A11-4844-BD25-8628709F14FD}" type="datetimeFigureOut">
              <a:rPr lang="da-DK" smtClean="0"/>
              <a:pPr/>
              <a:t>25-01-2016</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90F0A132-963B-4733-A315-D525AA513615}" type="slidenum">
              <a:rPr lang="da-DK" smtClean="0"/>
              <a:pPr/>
              <a:t>‹#›</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C53661-2A11-4844-BD25-8628709F14FD}" type="datetimeFigureOut">
              <a:rPr lang="da-DK" smtClean="0"/>
              <a:pPr/>
              <a:t>25-01-2016</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90F0A132-963B-4733-A315-D525AA513615}" type="slidenum">
              <a:rPr lang="da-DK" smtClean="0"/>
              <a:pPr/>
              <a:t>‹#›</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a-D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C53661-2A11-4844-BD25-8628709F14FD}" type="datetimeFigureOut">
              <a:rPr lang="da-DK" smtClean="0"/>
              <a:pPr/>
              <a:t>25-01-2016</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90F0A132-963B-4733-A315-D525AA513615}" type="slidenum">
              <a:rPr lang="da-DK" smtClean="0"/>
              <a:pPr/>
              <a:t>‹#›</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a-D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C53661-2A11-4844-BD25-8628709F14FD}" type="datetimeFigureOut">
              <a:rPr lang="da-DK" smtClean="0"/>
              <a:pPr/>
              <a:t>25-01-2016</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90F0A132-963B-4733-A315-D525AA513615}" type="slidenum">
              <a:rPr lang="da-DK" smtClean="0"/>
              <a:pPr/>
              <a:t>‹#›</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da-D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C53661-2A11-4844-BD25-8628709F14FD}" type="datetimeFigureOut">
              <a:rPr lang="da-DK" smtClean="0"/>
              <a:pPr/>
              <a:t>25-01-2016</a:t>
            </a:fld>
            <a:endParaRPr lang="da-D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F0A132-963B-4733-A315-D525AA513615}" type="slidenum">
              <a:rPr lang="da-DK" smtClean="0"/>
              <a:pPr/>
              <a:t>‹#›</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comments" Target="../comments/commen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comments" Target="../comments/comment3.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comments" Target="../comments/comment4.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a-DK" dirty="0" smtClean="0"/>
              <a:t>Progression og PBL</a:t>
            </a:r>
            <a:endParaRPr lang="da-DK" dirty="0"/>
          </a:p>
        </p:txBody>
      </p:sp>
      <p:sp>
        <p:nvSpPr>
          <p:cNvPr id="3" name="Subtitle 2"/>
          <p:cNvSpPr>
            <a:spLocks noGrp="1"/>
          </p:cNvSpPr>
          <p:nvPr>
            <p:ph type="subTitle" idx="1"/>
          </p:nvPr>
        </p:nvSpPr>
        <p:spPr/>
        <p:txBody>
          <a:bodyPr/>
          <a:lstStyle/>
          <a:p>
            <a:r>
              <a:rPr lang="da-DK" dirty="0" smtClean="0"/>
              <a:t>Diana Stentoft</a:t>
            </a:r>
            <a:endParaRPr lang="da-DK"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a-DK" dirty="0" smtClean="0"/>
              <a:t>AAU PBL principles and student progression in student competencies</a:t>
            </a:r>
            <a:endParaRPr lang="da-DK" dirty="0"/>
          </a:p>
        </p:txBody>
      </p:sp>
      <p:sp>
        <p:nvSpPr>
          <p:cNvPr id="3" name="Content Placeholder 2"/>
          <p:cNvSpPr>
            <a:spLocks noGrp="1"/>
          </p:cNvSpPr>
          <p:nvPr>
            <p:ph idx="1"/>
          </p:nvPr>
        </p:nvSpPr>
        <p:spPr/>
        <p:txBody>
          <a:bodyPr>
            <a:normAutofit fontScale="85000" lnSpcReduction="10000"/>
          </a:bodyPr>
          <a:lstStyle/>
          <a:p>
            <a:r>
              <a:rPr lang="da-DK" dirty="0" smtClean="0"/>
              <a:t>Problem as the point of departure – students must present arguments supporting their definition of and engagement with a particular problem</a:t>
            </a:r>
          </a:p>
          <a:p>
            <a:r>
              <a:rPr lang="da-DK" dirty="0" smtClean="0"/>
              <a:t>Projects </a:t>
            </a:r>
            <a:r>
              <a:rPr lang="da-DK" dirty="0" smtClean="0"/>
              <a:t>as the framework for PBL – students must organise the projects and ensure progress within the project period in order to deliver a final product. Students must also work actively towards defining a problem</a:t>
            </a:r>
          </a:p>
          <a:p>
            <a:r>
              <a:rPr lang="da-DK" dirty="0" smtClean="0"/>
              <a:t>Courses support projects – students are expected to transfer input from courses into their project work</a:t>
            </a:r>
          </a:p>
          <a:p>
            <a:endParaRPr lang="da-DK"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a-DK" dirty="0" smtClean="0"/>
              <a:t>AAU PBL principles and student progression in student competencies</a:t>
            </a:r>
            <a:endParaRPr lang="da-DK" dirty="0"/>
          </a:p>
        </p:txBody>
      </p:sp>
      <p:sp>
        <p:nvSpPr>
          <p:cNvPr id="3" name="Content Placeholder 2"/>
          <p:cNvSpPr>
            <a:spLocks noGrp="1"/>
          </p:cNvSpPr>
          <p:nvPr>
            <p:ph idx="1"/>
          </p:nvPr>
        </p:nvSpPr>
        <p:spPr/>
        <p:txBody>
          <a:bodyPr>
            <a:normAutofit fontScale="85000" lnSpcReduction="10000"/>
          </a:bodyPr>
          <a:lstStyle/>
          <a:p>
            <a:r>
              <a:rPr lang="da-DK" dirty="0" smtClean="0"/>
              <a:t>Cooperation is a driving force in PBL and project work – students must find ways of handling communication, conflict and sharing of knowledge. </a:t>
            </a:r>
          </a:p>
          <a:p>
            <a:r>
              <a:rPr lang="da-DK" dirty="0" smtClean="0"/>
              <a:t>Projects must be exemplary – students need to demonstrate how their working with the problem is exemplary and thus transferable to associated contexts and scenarios. </a:t>
            </a:r>
          </a:p>
          <a:p>
            <a:r>
              <a:rPr lang="da-DK" dirty="0" smtClean="0"/>
              <a:t>Students are responsible for their own learning – students must be able to identify what for them constitutes relevant learning, how they organise their learning and which learning resources to engage with.</a:t>
            </a:r>
            <a:endParaRPr lang="da-DK"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sz="2400" dirty="0" smtClean="0"/>
              <a:t>Looking at the argument of adding new competencies on top of already existing competencies – the case of coorperation</a:t>
            </a:r>
            <a:endParaRPr lang="da-DK"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sz="2400" dirty="0" smtClean="0"/>
              <a:t>Expanding competencies by adding complexity – the case of problem formulation</a:t>
            </a:r>
            <a:endParaRPr lang="da-DK"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sz="2400" dirty="0" smtClean="0"/>
              <a:t>Students developing from novice to expert in handling competencies – the case of organising own learning</a:t>
            </a:r>
            <a:endParaRPr lang="da-DK"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403</Words>
  <Application>Microsoft Office PowerPoint</Application>
  <PresentationFormat>On-screen Show (4:3)</PresentationFormat>
  <Paragraphs>42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Progression og PBL</vt:lpstr>
      <vt:lpstr>AAU PBL principles and student progression in student competencies</vt:lpstr>
      <vt:lpstr>AAU PBL principles and student progression in student competencies</vt:lpstr>
      <vt:lpstr>Looking at the argument of adding new competencies on top of already existing competencies – the case of coorperation</vt:lpstr>
      <vt:lpstr>Expanding competencies by adding complexity – the case of problem formulation</vt:lpstr>
      <vt:lpstr>Students developing from novice to expert in handling competencies – the case of organising own learning</vt:lpstr>
    </vt:vector>
  </TitlesOfParts>
  <Company>Aalborg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Progression og PBL</dc:title>
  <dc:creator>stentoft</dc:creator>
  <cp:lastModifiedBy>stentoft</cp:lastModifiedBy>
  <cp:revision>12</cp:revision>
  <dcterms:created xsi:type="dcterms:W3CDTF">2016-01-18T06:25:55Z</dcterms:created>
  <dcterms:modified xsi:type="dcterms:W3CDTF">2016-01-25T10:34:55Z</dcterms:modified>
</cp:coreProperties>
</file>